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7"/>
  </p:notesMasterIdLst>
  <p:sldIdLst>
    <p:sldId id="256" r:id="rId5"/>
    <p:sldId id="257" r:id="rId6"/>
    <p:sldId id="258" r:id="rId7"/>
    <p:sldId id="268" r:id="rId8"/>
    <p:sldId id="269" r:id="rId9"/>
    <p:sldId id="270" r:id="rId10"/>
    <p:sldId id="265" r:id="rId11"/>
    <p:sldId id="262" r:id="rId12"/>
    <p:sldId id="263" r:id="rId13"/>
    <p:sldId id="266" r:id="rId14"/>
    <p:sldId id="267"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98E41-3FB3-4A8C-84E2-26B2B3D2AA66}" v="1381" dt="2023-06-24T20:53:22.849"/>
    <p1510:client id="{32023EB7-E2F2-4AA5-A4BA-CAD2C623B209}" v="332" dt="2023-06-23T10:46:58.731"/>
    <p1510:client id="{35B5C714-A3F7-4802-87EA-50264CC2E815}" v="5" dt="2023-06-22T03:40:07.700"/>
    <p1510:client id="{5EC0A15A-E050-429C-8A11-779B525021A0}" v="8" dt="2023-06-24T22:15:50.471"/>
    <p1510:client id="{73C2C76E-A922-4DA2-B20C-36686C6F774C}" v="130" dt="2023-06-24T08:39:22.126"/>
    <p1510:client id="{81E00B12-0BB9-46ED-9CC9-FC59DAD223EB}" v="118" dt="2023-06-23T17:07:19.699"/>
    <p1510:client id="{8A4B4DA7-64F2-40B6-9D06-DAE0F2A68F1F}" v="25" dt="2023-06-23T17:15:48.557"/>
    <p1510:client id="{96E5137C-E74B-4ADC-8DA3-D8B582A25208}" v="61" dt="2023-06-23T21:56:54.005"/>
    <p1510:client id="{E3E6B10E-EFD3-4D75-B985-CB1EE1832208}" v="32" dt="2023-06-21T03:11:08.218"/>
    <p1510:client id="{E4D80750-D55D-4719-82F4-1A90A94BB4CD}" v="107" dt="2023-06-23T16:34:45.853"/>
    <p1510:client id="{FED1813C-C159-4BE5-BFBD-9252E460B80E}" v="284" dt="2023-06-24T22:56:54.7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ng Chen" userId="S::chen.zhong1@northeastern.edu::b2569d1c-d5c0-4603-9108-89af4e6636d8" providerId="AD" clId="Web-{35B5C714-A3F7-4802-87EA-50264CC2E815}"/>
    <pc:docChg chg="modSld">
      <pc:chgData name="Zhong Chen" userId="S::chen.zhong1@northeastern.edu::b2569d1c-d5c0-4603-9108-89af4e6636d8" providerId="AD" clId="Web-{35B5C714-A3F7-4802-87EA-50264CC2E815}" dt="2023-06-22T03:40:07.700" v="4" actId="20577"/>
      <pc:docMkLst>
        <pc:docMk/>
      </pc:docMkLst>
      <pc:sldChg chg="modSp">
        <pc:chgData name="Zhong Chen" userId="S::chen.zhong1@northeastern.edu::b2569d1c-d5c0-4603-9108-89af4e6636d8" providerId="AD" clId="Web-{35B5C714-A3F7-4802-87EA-50264CC2E815}" dt="2023-06-22T03:39:47.434" v="1" actId="20577"/>
        <pc:sldMkLst>
          <pc:docMk/>
          <pc:sldMk cId="1644192990" sldId="257"/>
        </pc:sldMkLst>
        <pc:spChg chg="mod">
          <ac:chgData name="Zhong Chen" userId="S::chen.zhong1@northeastern.edu::b2569d1c-d5c0-4603-9108-89af4e6636d8" providerId="AD" clId="Web-{35B5C714-A3F7-4802-87EA-50264CC2E815}" dt="2023-06-22T03:39:47.434" v="1" actId="20577"/>
          <ac:spMkLst>
            <pc:docMk/>
            <pc:sldMk cId="1644192990" sldId="257"/>
            <ac:spMk id="2" creationId="{7B00137C-32AF-2E47-72E0-FDF6AF1DC583}"/>
          </ac:spMkLst>
        </pc:spChg>
      </pc:sldChg>
      <pc:sldChg chg="modSp">
        <pc:chgData name="Zhong Chen" userId="S::chen.zhong1@northeastern.edu::b2569d1c-d5c0-4603-9108-89af4e6636d8" providerId="AD" clId="Web-{35B5C714-A3F7-4802-87EA-50264CC2E815}" dt="2023-06-22T03:40:07.700" v="4" actId="20577"/>
        <pc:sldMkLst>
          <pc:docMk/>
          <pc:sldMk cId="3326269178" sldId="258"/>
        </pc:sldMkLst>
        <pc:spChg chg="mod">
          <ac:chgData name="Zhong Chen" userId="S::chen.zhong1@northeastern.edu::b2569d1c-d5c0-4603-9108-89af4e6636d8" providerId="AD" clId="Web-{35B5C714-A3F7-4802-87EA-50264CC2E815}" dt="2023-06-22T03:40:07.700" v="4" actId="20577"/>
          <ac:spMkLst>
            <pc:docMk/>
            <pc:sldMk cId="3326269178" sldId="258"/>
            <ac:spMk id="2" creationId="{3AFF8122-B179-3095-8B97-3AFC66135A3F}"/>
          </ac:spMkLst>
        </pc:spChg>
      </pc:sldChg>
    </pc:docChg>
  </pc:docChgLst>
  <pc:docChgLst>
    <pc:chgData name="Zhong Chen" userId="S::chen.zhong1@northeastern.edu::b2569d1c-d5c0-4603-9108-89af4e6636d8" providerId="AD" clId="Web-{73C2C76E-A922-4DA2-B20C-36686C6F774C}"/>
    <pc:docChg chg="modSld">
      <pc:chgData name="Zhong Chen" userId="S::chen.zhong1@northeastern.edu::b2569d1c-d5c0-4603-9108-89af4e6636d8" providerId="AD" clId="Web-{73C2C76E-A922-4DA2-B20C-36686C6F774C}" dt="2023-06-24T08:39:22.126" v="121" actId="20577"/>
      <pc:docMkLst>
        <pc:docMk/>
      </pc:docMkLst>
      <pc:sldChg chg="addSp delSp modSp mod modClrScheme chgLayout">
        <pc:chgData name="Zhong Chen" userId="S::chen.zhong1@northeastern.edu::b2569d1c-d5c0-4603-9108-89af4e6636d8" providerId="AD" clId="Web-{73C2C76E-A922-4DA2-B20C-36686C6F774C}" dt="2023-06-24T08:01:58.604" v="108" actId="20577"/>
        <pc:sldMkLst>
          <pc:docMk/>
          <pc:sldMk cId="109857222" sldId="256"/>
        </pc:sldMkLst>
        <pc:spChg chg="mod ord">
          <ac:chgData name="Zhong Chen" userId="S::chen.zhong1@northeastern.edu::b2569d1c-d5c0-4603-9108-89af4e6636d8" providerId="AD" clId="Web-{73C2C76E-A922-4DA2-B20C-36686C6F774C}" dt="2023-06-24T07:57:09.752" v="34"/>
          <ac:spMkLst>
            <pc:docMk/>
            <pc:sldMk cId="109857222" sldId="256"/>
            <ac:spMk id="2" creationId="{00000000-0000-0000-0000-000000000000}"/>
          </ac:spMkLst>
        </pc:spChg>
        <pc:spChg chg="mod ord">
          <ac:chgData name="Zhong Chen" userId="S::chen.zhong1@northeastern.edu::b2569d1c-d5c0-4603-9108-89af4e6636d8" providerId="AD" clId="Web-{73C2C76E-A922-4DA2-B20C-36686C6F774C}" dt="2023-06-24T07:58:12.019" v="51" actId="20577"/>
          <ac:spMkLst>
            <pc:docMk/>
            <pc:sldMk cId="109857222" sldId="256"/>
            <ac:spMk id="3" creationId="{00000000-0000-0000-0000-000000000000}"/>
          </ac:spMkLst>
        </pc:spChg>
        <pc:spChg chg="add mod ord">
          <ac:chgData name="Zhong Chen" userId="S::chen.zhong1@northeastern.edu::b2569d1c-d5c0-4603-9108-89af4e6636d8" providerId="AD" clId="Web-{73C2C76E-A922-4DA2-B20C-36686C6F774C}" dt="2023-06-24T08:01:58.604" v="108" actId="20577"/>
          <ac:spMkLst>
            <pc:docMk/>
            <pc:sldMk cId="109857222" sldId="256"/>
            <ac:spMk id="4" creationId="{6598ABFF-17B1-24BA-F7F3-070AB77F8A6A}"/>
          </ac:spMkLst>
        </pc:spChg>
        <pc:spChg chg="add del mod">
          <ac:chgData name="Zhong Chen" userId="S::chen.zhong1@northeastern.edu::b2569d1c-d5c0-4603-9108-89af4e6636d8" providerId="AD" clId="Web-{73C2C76E-A922-4DA2-B20C-36686C6F774C}" dt="2023-06-24T08:00:34.820" v="68"/>
          <ac:spMkLst>
            <pc:docMk/>
            <pc:sldMk cId="109857222" sldId="256"/>
            <ac:spMk id="13" creationId="{0096E213-082E-5EAA-9C31-E361B6D94B49}"/>
          </ac:spMkLst>
        </pc:spChg>
        <pc:spChg chg="add del mod">
          <ac:chgData name="Zhong Chen" userId="S::chen.zhong1@northeastern.edu::b2569d1c-d5c0-4603-9108-89af4e6636d8" providerId="AD" clId="Web-{73C2C76E-A922-4DA2-B20C-36686C6F774C}" dt="2023-06-24T08:00:50.336" v="87"/>
          <ac:spMkLst>
            <pc:docMk/>
            <pc:sldMk cId="109857222" sldId="256"/>
            <ac:spMk id="18" creationId="{4245644F-9981-4F48-FCC8-5C6F184DAE5C}"/>
          </ac:spMkLst>
        </pc:spChg>
        <pc:spChg chg="add del mod">
          <ac:chgData name="Zhong Chen" userId="S::chen.zhong1@northeastern.edu::b2569d1c-d5c0-4603-9108-89af4e6636d8" providerId="AD" clId="Web-{73C2C76E-A922-4DA2-B20C-36686C6F774C}" dt="2023-06-24T08:00:47.868" v="84"/>
          <ac:spMkLst>
            <pc:docMk/>
            <pc:sldMk cId="109857222" sldId="256"/>
            <ac:spMk id="21" creationId="{FCFDAEBC-DF9E-23A2-D054-52661B34DCD0}"/>
          </ac:spMkLst>
        </pc:spChg>
        <pc:graphicFrameChg chg="add del mod">
          <ac:chgData name="Zhong Chen" userId="S::chen.zhong1@northeastern.edu::b2569d1c-d5c0-4603-9108-89af4e6636d8" providerId="AD" clId="Web-{73C2C76E-A922-4DA2-B20C-36686C6F774C}" dt="2023-06-24T08:00:09.726" v="58"/>
          <ac:graphicFrameMkLst>
            <pc:docMk/>
            <pc:sldMk cId="109857222" sldId="256"/>
            <ac:graphicFrameMk id="6" creationId="{E77AE69D-DA8F-5AF4-B9E0-9CE63FCEF5C4}"/>
          </ac:graphicFrameMkLst>
        </pc:graphicFrameChg>
        <pc:graphicFrameChg chg="add del mod">
          <ac:chgData name="Zhong Chen" userId="S::chen.zhong1@northeastern.edu::b2569d1c-d5c0-4603-9108-89af4e6636d8" providerId="AD" clId="Web-{73C2C76E-A922-4DA2-B20C-36686C6F774C}" dt="2023-06-24T08:00:16.007" v="60"/>
          <ac:graphicFrameMkLst>
            <pc:docMk/>
            <pc:sldMk cId="109857222" sldId="256"/>
            <ac:graphicFrameMk id="8" creationId="{AFB8EC2A-1307-9101-E0D7-C611380DD914}"/>
          </ac:graphicFrameMkLst>
        </pc:graphicFrameChg>
        <pc:graphicFrameChg chg="add del mod">
          <ac:chgData name="Zhong Chen" userId="S::chen.zhong1@northeastern.edu::b2569d1c-d5c0-4603-9108-89af4e6636d8" providerId="AD" clId="Web-{73C2C76E-A922-4DA2-B20C-36686C6F774C}" dt="2023-06-24T08:00:37.117" v="70"/>
          <ac:graphicFrameMkLst>
            <pc:docMk/>
            <pc:sldMk cId="109857222" sldId="256"/>
            <ac:graphicFrameMk id="10" creationId="{A4FE769E-77F2-4364-8D5E-894E6C8475C1}"/>
          </ac:graphicFrameMkLst>
        </pc:graphicFrameChg>
        <pc:graphicFrameChg chg="add del mod">
          <ac:chgData name="Zhong Chen" userId="S::chen.zhong1@northeastern.edu::b2569d1c-d5c0-4603-9108-89af4e6636d8" providerId="AD" clId="Web-{73C2C76E-A922-4DA2-B20C-36686C6F774C}" dt="2023-06-24T08:00:34.820" v="69"/>
          <ac:graphicFrameMkLst>
            <pc:docMk/>
            <pc:sldMk cId="109857222" sldId="256"/>
            <ac:graphicFrameMk id="12" creationId="{EA5CD4BB-D259-CEE1-DB6A-5DF534144FD3}"/>
          </ac:graphicFrameMkLst>
        </pc:graphicFrameChg>
        <pc:graphicFrameChg chg="add del mod">
          <ac:chgData name="Zhong Chen" userId="S::chen.zhong1@northeastern.edu::b2569d1c-d5c0-4603-9108-89af4e6636d8" providerId="AD" clId="Web-{73C2C76E-A922-4DA2-B20C-36686C6F774C}" dt="2023-06-24T08:00:52.930" v="89"/>
          <ac:graphicFrameMkLst>
            <pc:docMk/>
            <pc:sldMk cId="109857222" sldId="256"/>
            <ac:graphicFrameMk id="15" creationId="{291166E5-05C9-DDEC-FF65-13E091B7215C}"/>
          </ac:graphicFrameMkLst>
        </pc:graphicFrameChg>
        <pc:graphicFrameChg chg="add del mod">
          <ac:chgData name="Zhong Chen" userId="S::chen.zhong1@northeastern.edu::b2569d1c-d5c0-4603-9108-89af4e6636d8" providerId="AD" clId="Web-{73C2C76E-A922-4DA2-B20C-36686C6F774C}" dt="2023-06-24T08:00:50.336" v="88"/>
          <ac:graphicFrameMkLst>
            <pc:docMk/>
            <pc:sldMk cId="109857222" sldId="256"/>
            <ac:graphicFrameMk id="17" creationId="{8F8DE36F-4E66-86B3-8A92-AA0F733160A2}"/>
          </ac:graphicFrameMkLst>
        </pc:graphicFrameChg>
        <pc:graphicFrameChg chg="add del mod">
          <ac:chgData name="Zhong Chen" userId="S::chen.zhong1@northeastern.edu::b2569d1c-d5c0-4603-9108-89af4e6636d8" providerId="AD" clId="Web-{73C2C76E-A922-4DA2-B20C-36686C6F774C}" dt="2023-06-24T08:00:47.868" v="85"/>
          <ac:graphicFrameMkLst>
            <pc:docMk/>
            <pc:sldMk cId="109857222" sldId="256"/>
            <ac:graphicFrameMk id="20" creationId="{CB777382-25A1-93A1-394C-559DFBC984F3}"/>
          </ac:graphicFrameMkLst>
        </pc:graphicFrameChg>
        <pc:graphicFrameChg chg="add del mod">
          <ac:chgData name="Zhong Chen" userId="S::chen.zhong1@northeastern.edu::b2569d1c-d5c0-4603-9108-89af4e6636d8" providerId="AD" clId="Web-{73C2C76E-A922-4DA2-B20C-36686C6F774C}" dt="2023-06-24T08:01:05.149" v="91"/>
          <ac:graphicFrameMkLst>
            <pc:docMk/>
            <pc:sldMk cId="109857222" sldId="256"/>
            <ac:graphicFrameMk id="23" creationId="{A875E051-5F61-667F-1613-D075E378C936}"/>
          </ac:graphicFrameMkLst>
        </pc:graphicFrameChg>
      </pc:sldChg>
      <pc:sldChg chg="modSp">
        <pc:chgData name="Zhong Chen" userId="S::chen.zhong1@northeastern.edu::b2569d1c-d5c0-4603-9108-89af4e6636d8" providerId="AD" clId="Web-{73C2C76E-A922-4DA2-B20C-36686C6F774C}" dt="2023-06-24T08:02:57.392" v="110" actId="20577"/>
        <pc:sldMkLst>
          <pc:docMk/>
          <pc:sldMk cId="1644192990" sldId="257"/>
        </pc:sldMkLst>
        <pc:spChg chg="mod">
          <ac:chgData name="Zhong Chen" userId="S::chen.zhong1@northeastern.edu::b2569d1c-d5c0-4603-9108-89af4e6636d8" providerId="AD" clId="Web-{73C2C76E-A922-4DA2-B20C-36686C6F774C}" dt="2023-06-24T08:02:57.392" v="110" actId="20577"/>
          <ac:spMkLst>
            <pc:docMk/>
            <pc:sldMk cId="1644192990" sldId="257"/>
            <ac:spMk id="2" creationId="{7B00137C-32AF-2E47-72E0-FDF6AF1DC583}"/>
          </ac:spMkLst>
        </pc:spChg>
      </pc:sldChg>
      <pc:sldChg chg="modSp">
        <pc:chgData name="Zhong Chen" userId="S::chen.zhong1@northeastern.edu::b2569d1c-d5c0-4603-9108-89af4e6636d8" providerId="AD" clId="Web-{73C2C76E-A922-4DA2-B20C-36686C6F774C}" dt="2023-06-24T08:39:22.126" v="121" actId="20577"/>
        <pc:sldMkLst>
          <pc:docMk/>
          <pc:sldMk cId="283247522" sldId="259"/>
        </pc:sldMkLst>
        <pc:spChg chg="mod">
          <ac:chgData name="Zhong Chen" userId="S::chen.zhong1@northeastern.edu::b2569d1c-d5c0-4603-9108-89af4e6636d8" providerId="AD" clId="Web-{73C2C76E-A922-4DA2-B20C-36686C6F774C}" dt="2023-06-24T08:39:22.126" v="121" actId="20577"/>
          <ac:spMkLst>
            <pc:docMk/>
            <pc:sldMk cId="283247522" sldId="259"/>
            <ac:spMk id="2" creationId="{7CEEC836-78F9-69A3-D5DE-86FFE6599F0D}"/>
          </ac:spMkLst>
        </pc:spChg>
      </pc:sldChg>
      <pc:sldChg chg="modSp">
        <pc:chgData name="Zhong Chen" userId="S::chen.zhong1@northeastern.edu::b2569d1c-d5c0-4603-9108-89af4e6636d8" providerId="AD" clId="Web-{73C2C76E-A922-4DA2-B20C-36686C6F774C}" dt="2023-06-24T08:34:18.414" v="118" actId="1076"/>
        <pc:sldMkLst>
          <pc:docMk/>
          <pc:sldMk cId="408701435" sldId="260"/>
        </pc:sldMkLst>
        <pc:graphicFrameChg chg="mod">
          <ac:chgData name="Zhong Chen" userId="S::chen.zhong1@northeastern.edu::b2569d1c-d5c0-4603-9108-89af4e6636d8" providerId="AD" clId="Web-{73C2C76E-A922-4DA2-B20C-36686C6F774C}" dt="2023-06-24T08:34:18.414" v="118" actId="1076"/>
          <ac:graphicFrameMkLst>
            <pc:docMk/>
            <pc:sldMk cId="408701435" sldId="260"/>
            <ac:graphicFrameMk id="4" creationId="{4D4D6A09-AB11-DB97-5110-FCCF4927B241}"/>
          </ac:graphicFrameMkLst>
        </pc:graphicFrameChg>
      </pc:sldChg>
      <pc:sldChg chg="modSp">
        <pc:chgData name="Zhong Chen" userId="S::chen.zhong1@northeastern.edu::b2569d1c-d5c0-4603-9108-89af4e6636d8" providerId="AD" clId="Web-{73C2C76E-A922-4DA2-B20C-36686C6F774C}" dt="2023-06-24T08:25:08.597" v="111" actId="20577"/>
        <pc:sldMkLst>
          <pc:docMk/>
          <pc:sldMk cId="2905395092" sldId="261"/>
        </pc:sldMkLst>
        <pc:spChg chg="mod">
          <ac:chgData name="Zhong Chen" userId="S::chen.zhong1@northeastern.edu::b2569d1c-d5c0-4603-9108-89af4e6636d8" providerId="AD" clId="Web-{73C2C76E-A922-4DA2-B20C-36686C6F774C}" dt="2023-06-24T08:25:08.597" v="111" actId="20577"/>
          <ac:spMkLst>
            <pc:docMk/>
            <pc:sldMk cId="2905395092" sldId="261"/>
            <ac:spMk id="2" creationId="{F7C39C90-01D0-137D-2246-2EA5CEF4F02C}"/>
          </ac:spMkLst>
        </pc:spChg>
      </pc:sldChg>
      <pc:sldChg chg="modSp">
        <pc:chgData name="Zhong Chen" userId="S::chen.zhong1@northeastern.edu::b2569d1c-d5c0-4603-9108-89af4e6636d8" providerId="AD" clId="Web-{73C2C76E-A922-4DA2-B20C-36686C6F774C}" dt="2023-06-24T08:25:17.238" v="112" actId="20577"/>
        <pc:sldMkLst>
          <pc:docMk/>
          <pc:sldMk cId="3721464786" sldId="262"/>
        </pc:sldMkLst>
        <pc:spChg chg="mod">
          <ac:chgData name="Zhong Chen" userId="S::chen.zhong1@northeastern.edu::b2569d1c-d5c0-4603-9108-89af4e6636d8" providerId="AD" clId="Web-{73C2C76E-A922-4DA2-B20C-36686C6F774C}" dt="2023-06-24T08:25:17.238" v="112" actId="20577"/>
          <ac:spMkLst>
            <pc:docMk/>
            <pc:sldMk cId="3721464786" sldId="262"/>
            <ac:spMk id="2" creationId="{A1804A2B-F6B2-C044-D38C-88CCD61D885F}"/>
          </ac:spMkLst>
        </pc:spChg>
      </pc:sldChg>
      <pc:sldChg chg="modSp">
        <pc:chgData name="Zhong Chen" userId="S::chen.zhong1@northeastern.edu::b2569d1c-d5c0-4603-9108-89af4e6636d8" providerId="AD" clId="Web-{73C2C76E-A922-4DA2-B20C-36686C6F774C}" dt="2023-06-24T08:25:24.051" v="115" actId="20577"/>
        <pc:sldMkLst>
          <pc:docMk/>
          <pc:sldMk cId="2648059488" sldId="263"/>
        </pc:sldMkLst>
        <pc:spChg chg="mod">
          <ac:chgData name="Zhong Chen" userId="S::chen.zhong1@northeastern.edu::b2569d1c-d5c0-4603-9108-89af4e6636d8" providerId="AD" clId="Web-{73C2C76E-A922-4DA2-B20C-36686C6F774C}" dt="2023-06-24T08:25:24.051" v="115" actId="20577"/>
          <ac:spMkLst>
            <pc:docMk/>
            <pc:sldMk cId="2648059488" sldId="263"/>
            <ac:spMk id="2" creationId="{48150B8C-F7CD-905A-0813-1A58010FD700}"/>
          </ac:spMkLst>
        </pc:spChg>
      </pc:sldChg>
    </pc:docChg>
  </pc:docChgLst>
  <pc:docChgLst>
    <pc:chgData name="Zhong Chen" userId="S::chen.zhong1@northeastern.edu::b2569d1c-d5c0-4603-9108-89af4e6636d8" providerId="AD" clId="Web-{17498E41-3FB3-4A8C-84E2-26B2B3D2AA66}"/>
    <pc:docChg chg="modSld">
      <pc:chgData name="Zhong Chen" userId="S::chen.zhong1@northeastern.edu::b2569d1c-d5c0-4603-9108-89af4e6636d8" providerId="AD" clId="Web-{17498E41-3FB3-4A8C-84E2-26B2B3D2AA66}" dt="2023-06-24T20:53:22.849" v="1374" actId="20577"/>
      <pc:docMkLst>
        <pc:docMk/>
      </pc:docMkLst>
      <pc:sldChg chg="modSp">
        <pc:chgData name="Zhong Chen" userId="S::chen.zhong1@northeastern.edu::b2569d1c-d5c0-4603-9108-89af4e6636d8" providerId="AD" clId="Web-{17498E41-3FB3-4A8C-84E2-26B2B3D2AA66}" dt="2023-06-24T20:53:22.849" v="1374" actId="20577"/>
        <pc:sldMkLst>
          <pc:docMk/>
          <pc:sldMk cId="1644192990" sldId="257"/>
        </pc:sldMkLst>
        <pc:spChg chg="mod">
          <ac:chgData name="Zhong Chen" userId="S::chen.zhong1@northeastern.edu::b2569d1c-d5c0-4603-9108-89af4e6636d8" providerId="AD" clId="Web-{17498E41-3FB3-4A8C-84E2-26B2B3D2AA66}" dt="2023-06-24T20:53:22.849" v="1374" actId="20577"/>
          <ac:spMkLst>
            <pc:docMk/>
            <pc:sldMk cId="1644192990" sldId="257"/>
            <ac:spMk id="3" creationId="{D20A8307-2438-2082-8552-FF6968C0B79B}"/>
          </ac:spMkLst>
        </pc:spChg>
      </pc:sldChg>
      <pc:sldChg chg="modSp">
        <pc:chgData name="Zhong Chen" userId="S::chen.zhong1@northeastern.edu::b2569d1c-d5c0-4603-9108-89af4e6636d8" providerId="AD" clId="Web-{17498E41-3FB3-4A8C-84E2-26B2B3D2AA66}" dt="2023-06-24T20:49:47.561" v="930" actId="14100"/>
        <pc:sldMkLst>
          <pc:docMk/>
          <pc:sldMk cId="1422327281" sldId="267"/>
        </pc:sldMkLst>
        <pc:spChg chg="mod">
          <ac:chgData name="Zhong Chen" userId="S::chen.zhong1@northeastern.edu::b2569d1c-d5c0-4603-9108-89af4e6636d8" providerId="AD" clId="Web-{17498E41-3FB3-4A8C-84E2-26B2B3D2AA66}" dt="2023-06-24T20:15:46.700" v="14" actId="20577"/>
          <ac:spMkLst>
            <pc:docMk/>
            <pc:sldMk cId="1422327281" sldId="267"/>
            <ac:spMk id="2" creationId="{19478A3F-3567-3691-D022-82143FF53F31}"/>
          </ac:spMkLst>
        </pc:spChg>
        <pc:spChg chg="mod">
          <ac:chgData name="Zhong Chen" userId="S::chen.zhong1@northeastern.edu::b2569d1c-d5c0-4603-9108-89af4e6636d8" providerId="AD" clId="Web-{17498E41-3FB3-4A8C-84E2-26B2B3D2AA66}" dt="2023-06-24T20:49:47.561" v="930" actId="14100"/>
          <ac:spMkLst>
            <pc:docMk/>
            <pc:sldMk cId="1422327281" sldId="267"/>
            <ac:spMk id="3" creationId="{DADFFEA4-BA01-B2A9-E186-A64E96163FF5}"/>
          </ac:spMkLst>
        </pc:spChg>
      </pc:sldChg>
    </pc:docChg>
  </pc:docChgLst>
  <pc:docChgLst>
    <pc:chgData name="Zhong Chen" userId="S::chen.zhong1@northeastern.edu::b2569d1c-d5c0-4603-9108-89af4e6636d8" providerId="AD" clId="Web-{5EC0A15A-E050-429C-8A11-779B525021A0}"/>
    <pc:docChg chg="modSld">
      <pc:chgData name="Zhong Chen" userId="S::chen.zhong1@northeastern.edu::b2569d1c-d5c0-4603-9108-89af4e6636d8" providerId="AD" clId="Web-{5EC0A15A-E050-429C-8A11-779B525021A0}" dt="2023-06-24T22:15:50.471" v="10" actId="20577"/>
      <pc:docMkLst>
        <pc:docMk/>
      </pc:docMkLst>
      <pc:sldChg chg="modSp modNotes">
        <pc:chgData name="Zhong Chen" userId="S::chen.zhong1@northeastern.edu::b2569d1c-d5c0-4603-9108-89af4e6636d8" providerId="AD" clId="Web-{5EC0A15A-E050-429C-8A11-779B525021A0}" dt="2023-06-24T22:07:56.488" v="5"/>
        <pc:sldMkLst>
          <pc:docMk/>
          <pc:sldMk cId="1644192990" sldId="257"/>
        </pc:sldMkLst>
        <pc:spChg chg="mod">
          <ac:chgData name="Zhong Chen" userId="S::chen.zhong1@northeastern.edu::b2569d1c-d5c0-4603-9108-89af4e6636d8" providerId="AD" clId="Web-{5EC0A15A-E050-429C-8A11-779B525021A0}" dt="2023-06-24T09:09:41.563" v="3" actId="20577"/>
          <ac:spMkLst>
            <pc:docMk/>
            <pc:sldMk cId="1644192990" sldId="257"/>
            <ac:spMk id="3" creationId="{D20A8307-2438-2082-8552-FF6968C0B79B}"/>
          </ac:spMkLst>
        </pc:spChg>
      </pc:sldChg>
      <pc:sldChg chg="modSp">
        <pc:chgData name="Zhong Chen" userId="S::chen.zhong1@northeastern.edu::b2569d1c-d5c0-4603-9108-89af4e6636d8" providerId="AD" clId="Web-{5EC0A15A-E050-429C-8A11-779B525021A0}" dt="2023-06-24T20:41:18.402" v="4" actId="20577"/>
        <pc:sldMkLst>
          <pc:docMk/>
          <pc:sldMk cId="408701435" sldId="260"/>
        </pc:sldMkLst>
        <pc:spChg chg="mod">
          <ac:chgData name="Zhong Chen" userId="S::chen.zhong1@northeastern.edu::b2569d1c-d5c0-4603-9108-89af4e6636d8" providerId="AD" clId="Web-{5EC0A15A-E050-429C-8A11-779B525021A0}" dt="2023-06-24T20:41:18.402" v="4" actId="20577"/>
          <ac:spMkLst>
            <pc:docMk/>
            <pc:sldMk cId="408701435" sldId="260"/>
            <ac:spMk id="2" creationId="{6A3D4955-B6AB-EA27-0FE5-FE09047AF83D}"/>
          </ac:spMkLst>
        </pc:spChg>
      </pc:sldChg>
      <pc:sldChg chg="modSp">
        <pc:chgData name="Zhong Chen" userId="S::chen.zhong1@northeastern.edu::b2569d1c-d5c0-4603-9108-89af4e6636d8" providerId="AD" clId="Web-{5EC0A15A-E050-429C-8A11-779B525021A0}" dt="2023-06-24T22:15:50.471" v="10" actId="20577"/>
        <pc:sldMkLst>
          <pc:docMk/>
          <pc:sldMk cId="3978207476" sldId="264"/>
        </pc:sldMkLst>
        <pc:spChg chg="mod">
          <ac:chgData name="Zhong Chen" userId="S::chen.zhong1@northeastern.edu::b2569d1c-d5c0-4603-9108-89af4e6636d8" providerId="AD" clId="Web-{5EC0A15A-E050-429C-8A11-779B525021A0}" dt="2023-06-24T22:15:50.471" v="10" actId="20577"/>
          <ac:spMkLst>
            <pc:docMk/>
            <pc:sldMk cId="3978207476" sldId="264"/>
            <ac:spMk id="3" creationId="{2AFC9085-FA3A-D9B7-8C20-F390E39A7AB5}"/>
          </ac:spMkLst>
        </pc:spChg>
      </pc:sldChg>
      <pc:sldChg chg="modNotes">
        <pc:chgData name="Zhong Chen" userId="S::chen.zhong1@northeastern.edu::b2569d1c-d5c0-4603-9108-89af4e6636d8" providerId="AD" clId="Web-{5EC0A15A-E050-429C-8A11-779B525021A0}" dt="2023-06-24T22:15:23.220" v="7"/>
        <pc:sldMkLst>
          <pc:docMk/>
          <pc:sldMk cId="1422327281" sldId="267"/>
        </pc:sldMkLst>
      </pc:sldChg>
    </pc:docChg>
  </pc:docChgLst>
  <pc:docChgLst>
    <pc:chgData name="Xuejia Li" userId="S::li.xueji@northeastern.edu::0ab054a6-e5d7-4871-a59f-2aea77ac5f27" providerId="AD" clId="Web-{8A4B4DA7-64F2-40B6-9D06-DAE0F2A68F1F}"/>
    <pc:docChg chg="modSld">
      <pc:chgData name="Xuejia Li" userId="S::li.xueji@northeastern.edu::0ab054a6-e5d7-4871-a59f-2aea77ac5f27" providerId="AD" clId="Web-{8A4B4DA7-64F2-40B6-9D06-DAE0F2A68F1F}" dt="2023-06-23T17:15:48.557" v="29" actId="1076"/>
      <pc:docMkLst>
        <pc:docMk/>
      </pc:docMkLst>
      <pc:sldChg chg="addSp delSp modSp mod modClrScheme chgLayout">
        <pc:chgData name="Xuejia Li" userId="S::li.xueji@northeastern.edu::0ab054a6-e5d7-4871-a59f-2aea77ac5f27" providerId="AD" clId="Web-{8A4B4DA7-64F2-40B6-9D06-DAE0F2A68F1F}" dt="2023-06-23T17:15:48.557" v="29" actId="1076"/>
        <pc:sldMkLst>
          <pc:docMk/>
          <pc:sldMk cId="3382646266" sldId="265"/>
        </pc:sldMkLst>
        <pc:spChg chg="mod ord">
          <ac:chgData name="Xuejia Li" userId="S::li.xueji@northeastern.edu::0ab054a6-e5d7-4871-a59f-2aea77ac5f27" providerId="AD" clId="Web-{8A4B4DA7-64F2-40B6-9D06-DAE0F2A68F1F}" dt="2023-06-23T17:14:20.507" v="13"/>
          <ac:spMkLst>
            <pc:docMk/>
            <pc:sldMk cId="3382646266" sldId="265"/>
            <ac:spMk id="2" creationId="{B4C5C0C1-0D6C-B1A0-5984-D22E1DF4F012}"/>
          </ac:spMkLst>
        </pc:spChg>
        <pc:spChg chg="del">
          <ac:chgData name="Xuejia Li" userId="S::li.xueji@northeastern.edu::0ab054a6-e5d7-4871-a59f-2aea77ac5f27" providerId="AD" clId="Web-{8A4B4DA7-64F2-40B6-9D06-DAE0F2A68F1F}" dt="2023-06-23T17:07:44.856" v="0"/>
          <ac:spMkLst>
            <pc:docMk/>
            <pc:sldMk cId="3382646266" sldId="265"/>
            <ac:spMk id="6" creationId="{D18D6F05-A060-A5C0-10A1-682264D3AED6}"/>
          </ac:spMkLst>
        </pc:spChg>
        <pc:spChg chg="del">
          <ac:chgData name="Xuejia Li" userId="S::li.xueji@northeastern.edu::0ab054a6-e5d7-4871-a59f-2aea77ac5f27" providerId="AD" clId="Web-{8A4B4DA7-64F2-40B6-9D06-DAE0F2A68F1F}" dt="2023-06-23T17:12:14.332" v="2"/>
          <ac:spMkLst>
            <pc:docMk/>
            <pc:sldMk cId="3382646266" sldId="265"/>
            <ac:spMk id="7" creationId="{45DDFA02-6C9E-8B7D-7961-B6DFE2CF4736}"/>
          </ac:spMkLst>
        </pc:spChg>
        <pc:spChg chg="add del mod ord">
          <ac:chgData name="Xuejia Li" userId="S::li.xueji@northeastern.edu::0ab054a6-e5d7-4871-a59f-2aea77ac5f27" providerId="AD" clId="Web-{8A4B4DA7-64F2-40B6-9D06-DAE0F2A68F1F}" dt="2023-06-23T17:12:53.021" v="3"/>
          <ac:spMkLst>
            <pc:docMk/>
            <pc:sldMk cId="3382646266" sldId="265"/>
            <ac:spMk id="8" creationId="{136AF386-7217-E497-D647-CF9BAEBD5001}"/>
          </ac:spMkLst>
        </pc:spChg>
        <pc:spChg chg="add del">
          <ac:chgData name="Xuejia Li" userId="S::li.xueji@northeastern.edu::0ab054a6-e5d7-4871-a59f-2aea77ac5f27" providerId="AD" clId="Web-{8A4B4DA7-64F2-40B6-9D06-DAE0F2A68F1F}" dt="2023-06-23T17:14:00.804" v="9"/>
          <ac:spMkLst>
            <pc:docMk/>
            <pc:sldMk cId="3382646266" sldId="265"/>
            <ac:spMk id="13" creationId="{715331D6-D9FC-8E17-D000-C6F822D155B2}"/>
          </ac:spMkLst>
        </pc:spChg>
        <pc:spChg chg="add del">
          <ac:chgData name="Xuejia Li" userId="S::li.xueji@northeastern.edu::0ab054a6-e5d7-4871-a59f-2aea77ac5f27" providerId="AD" clId="Web-{8A4B4DA7-64F2-40B6-9D06-DAE0F2A68F1F}" dt="2023-06-23T17:13:41.428" v="5"/>
          <ac:spMkLst>
            <pc:docMk/>
            <pc:sldMk cId="3382646266" sldId="265"/>
            <ac:spMk id="14" creationId="{022BDE4A-8A20-4A69-9C5A-581C82036A4D}"/>
          </ac:spMkLst>
        </pc:spChg>
        <pc:spChg chg="add del">
          <ac:chgData name="Xuejia Li" userId="S::li.xueji@northeastern.edu::0ab054a6-e5d7-4871-a59f-2aea77ac5f27" providerId="AD" clId="Web-{8A4B4DA7-64F2-40B6-9D06-DAE0F2A68F1F}" dt="2023-06-23T17:13:58.007" v="7"/>
          <ac:spMkLst>
            <pc:docMk/>
            <pc:sldMk cId="3382646266" sldId="265"/>
            <ac:spMk id="16" creationId="{022BDE4A-8A20-4A69-9C5A-581C82036A4D}"/>
          </ac:spMkLst>
        </pc:spChg>
        <pc:spChg chg="add del">
          <ac:chgData name="Xuejia Li" userId="S::li.xueji@northeastern.edu::0ab054a6-e5d7-4871-a59f-2aea77ac5f27" providerId="AD" clId="Web-{8A4B4DA7-64F2-40B6-9D06-DAE0F2A68F1F}" dt="2023-06-23T17:14:00.804" v="9"/>
          <ac:spMkLst>
            <pc:docMk/>
            <pc:sldMk cId="3382646266" sldId="265"/>
            <ac:spMk id="18" creationId="{35D813D1-BA6B-40B4-A101-04BB89445561}"/>
          </ac:spMkLst>
        </pc:spChg>
        <pc:spChg chg="add del">
          <ac:chgData name="Xuejia Li" userId="S::li.xueji@northeastern.edu::0ab054a6-e5d7-4871-a59f-2aea77ac5f27" providerId="AD" clId="Web-{8A4B4DA7-64F2-40B6-9D06-DAE0F2A68F1F}" dt="2023-06-23T17:14:00.804" v="9"/>
          <ac:spMkLst>
            <pc:docMk/>
            <pc:sldMk cId="3382646266" sldId="265"/>
            <ac:spMk id="19" creationId="{0D7B6173-1D58-48E2-83CF-37350F315F75}"/>
          </ac:spMkLst>
        </pc:spChg>
        <pc:spChg chg="add del">
          <ac:chgData name="Xuejia Li" userId="S::li.xueji@northeastern.edu::0ab054a6-e5d7-4871-a59f-2aea77ac5f27" providerId="AD" clId="Web-{8A4B4DA7-64F2-40B6-9D06-DAE0F2A68F1F}" dt="2023-06-23T17:14:00.804" v="9"/>
          <ac:spMkLst>
            <pc:docMk/>
            <pc:sldMk cId="3382646266" sldId="265"/>
            <ac:spMk id="22" creationId="{21BDEC81-16A7-4451-B893-C15000083B77}"/>
          </ac:spMkLst>
        </pc:spChg>
        <pc:spChg chg="add del">
          <ac:chgData name="Xuejia Li" userId="S::li.xueji@northeastern.edu::0ab054a6-e5d7-4871-a59f-2aea77ac5f27" providerId="AD" clId="Web-{8A4B4DA7-64F2-40B6-9D06-DAE0F2A68F1F}" dt="2023-06-23T17:14:00.804" v="9"/>
          <ac:spMkLst>
            <pc:docMk/>
            <pc:sldMk cId="3382646266" sldId="265"/>
            <ac:spMk id="24" creationId="{AEA3DFA5-2D7B-4989-8ED7-8321EC114CF1}"/>
          </ac:spMkLst>
        </pc:spChg>
        <pc:spChg chg="add del">
          <ac:chgData name="Xuejia Li" userId="S::li.xueji@northeastern.edu::0ab054a6-e5d7-4871-a59f-2aea77ac5f27" providerId="AD" clId="Web-{8A4B4DA7-64F2-40B6-9D06-DAE0F2A68F1F}" dt="2023-06-23T17:14:20.507" v="13"/>
          <ac:spMkLst>
            <pc:docMk/>
            <pc:sldMk cId="3382646266" sldId="265"/>
            <ac:spMk id="26" creationId="{99F1FFA9-D672-408C-9220-ADEEC6ABDD09}"/>
          </ac:spMkLst>
        </pc:spChg>
        <pc:spChg chg="add del mod">
          <ac:chgData name="Xuejia Li" userId="S::li.xueji@northeastern.edu::0ab054a6-e5d7-4871-a59f-2aea77ac5f27" providerId="AD" clId="Web-{8A4B4DA7-64F2-40B6-9D06-DAE0F2A68F1F}" dt="2023-06-23T17:14:06.960" v="12"/>
          <ac:spMkLst>
            <pc:docMk/>
            <pc:sldMk cId="3382646266" sldId="265"/>
            <ac:spMk id="27" creationId="{0BA2C91E-B3F6-1711-D2E7-08C0712C4196}"/>
          </ac:spMkLst>
        </pc:spChg>
        <pc:spChg chg="add">
          <ac:chgData name="Xuejia Li" userId="S::li.xueji@northeastern.edu::0ab054a6-e5d7-4871-a59f-2aea77ac5f27" providerId="AD" clId="Web-{8A4B4DA7-64F2-40B6-9D06-DAE0F2A68F1F}" dt="2023-06-23T17:14:20.507" v="13"/>
          <ac:spMkLst>
            <pc:docMk/>
            <pc:sldMk cId="3382646266" sldId="265"/>
            <ac:spMk id="31" creationId="{D0394FE2-BDDA-4ECE-B320-81AE19E90566}"/>
          </ac:spMkLst>
        </pc:spChg>
        <pc:spChg chg="add">
          <ac:chgData name="Xuejia Li" userId="S::li.xueji@northeastern.edu::0ab054a6-e5d7-4871-a59f-2aea77ac5f27" providerId="AD" clId="Web-{8A4B4DA7-64F2-40B6-9D06-DAE0F2A68F1F}" dt="2023-06-23T17:14:20.507" v="13"/>
          <ac:spMkLst>
            <pc:docMk/>
            <pc:sldMk cId="3382646266" sldId="265"/>
            <ac:spMk id="33" creationId="{0625AAC5-802A-4197-8804-2B78FF65CEE8}"/>
          </ac:spMkLst>
        </pc:spChg>
        <pc:spChg chg="add">
          <ac:chgData name="Xuejia Li" userId="S::li.xueji@northeastern.edu::0ab054a6-e5d7-4871-a59f-2aea77ac5f27" providerId="AD" clId="Web-{8A4B4DA7-64F2-40B6-9D06-DAE0F2A68F1F}" dt="2023-06-23T17:14:20.507" v="13"/>
          <ac:spMkLst>
            <pc:docMk/>
            <pc:sldMk cId="3382646266" sldId="265"/>
            <ac:spMk id="35" creationId="{A1B139DD-0E8D-42FA-9171-C5F001754A88}"/>
          </ac:spMkLst>
        </pc:spChg>
        <pc:picChg chg="add del mod ord">
          <ac:chgData name="Xuejia Li" userId="S::li.xueji@northeastern.edu::0ab054a6-e5d7-4871-a59f-2aea77ac5f27" providerId="AD" clId="Web-{8A4B4DA7-64F2-40B6-9D06-DAE0F2A68F1F}" dt="2023-06-23T17:12:09.504" v="1"/>
          <ac:picMkLst>
            <pc:docMk/>
            <pc:sldMk cId="3382646266" sldId="265"/>
            <ac:picMk id="3" creationId="{63AD67EE-FF58-92A5-9BBC-AFFF2758FD55}"/>
          </ac:picMkLst>
        </pc:picChg>
        <pc:picChg chg="mod ord">
          <ac:chgData name="Xuejia Li" userId="S::li.xueji@northeastern.edu::0ab054a6-e5d7-4871-a59f-2aea77ac5f27" providerId="AD" clId="Web-{8A4B4DA7-64F2-40B6-9D06-DAE0F2A68F1F}" dt="2023-06-23T17:15:44.338" v="28" actId="14100"/>
          <ac:picMkLst>
            <pc:docMk/>
            <pc:sldMk cId="3382646266" sldId="265"/>
            <ac:picMk id="5" creationId="{791414EE-3F22-ECF2-501A-699623CB0469}"/>
          </ac:picMkLst>
        </pc:picChg>
        <pc:picChg chg="add del mod ord">
          <ac:chgData name="Xuejia Li" userId="S::li.xueji@northeastern.edu::0ab054a6-e5d7-4871-a59f-2aea77ac5f27" providerId="AD" clId="Web-{8A4B4DA7-64F2-40B6-9D06-DAE0F2A68F1F}" dt="2023-06-23T17:14:46.274" v="17"/>
          <ac:picMkLst>
            <pc:docMk/>
            <pc:sldMk cId="3382646266" sldId="265"/>
            <ac:picMk id="9" creationId="{EF4A0E32-AAB6-CE33-E74C-D50592C7A7EA}"/>
          </ac:picMkLst>
        </pc:picChg>
        <pc:picChg chg="add mod">
          <ac:chgData name="Xuejia Li" userId="S::li.xueji@northeastern.edu::0ab054a6-e5d7-4871-a59f-2aea77ac5f27" providerId="AD" clId="Web-{8A4B4DA7-64F2-40B6-9D06-DAE0F2A68F1F}" dt="2023-06-23T17:15:48.557" v="29" actId="1076"/>
          <ac:picMkLst>
            <pc:docMk/>
            <pc:sldMk cId="3382646266" sldId="265"/>
            <ac:picMk id="10" creationId="{DCFCF864-04FC-5F85-2C45-7749E86D0CB2}"/>
          </ac:picMkLst>
        </pc:picChg>
        <pc:picChg chg="add del">
          <ac:chgData name="Xuejia Li" userId="S::li.xueji@northeastern.edu::0ab054a6-e5d7-4871-a59f-2aea77ac5f27" providerId="AD" clId="Web-{8A4B4DA7-64F2-40B6-9D06-DAE0F2A68F1F}" dt="2023-06-23T17:14:00.804" v="9"/>
          <ac:picMkLst>
            <pc:docMk/>
            <pc:sldMk cId="3382646266" sldId="265"/>
            <ac:picMk id="20" creationId="{B0DAC8FB-A162-44E3-A606-C855A03A5B09}"/>
          </ac:picMkLst>
        </pc:picChg>
      </pc:sldChg>
    </pc:docChg>
  </pc:docChgLst>
  <pc:docChgLst>
    <pc:chgData name="Xuejia Li" userId="S::li.xueji@northeastern.edu::0ab054a6-e5d7-4871-a59f-2aea77ac5f27" providerId="AD" clId="Web-{81E00B12-0BB9-46ED-9CC9-FC59DAD223EB}"/>
    <pc:docChg chg="addSld modSld">
      <pc:chgData name="Xuejia Li" userId="S::li.xueji@northeastern.edu::0ab054a6-e5d7-4871-a59f-2aea77ac5f27" providerId="AD" clId="Web-{81E00B12-0BB9-46ED-9CC9-FC59DAD223EB}" dt="2023-06-23T17:07:19.699" v="240"/>
      <pc:docMkLst>
        <pc:docMk/>
      </pc:docMkLst>
      <pc:sldChg chg="modSp">
        <pc:chgData name="Xuejia Li" userId="S::li.xueji@northeastern.edu::0ab054a6-e5d7-4871-a59f-2aea77ac5f27" providerId="AD" clId="Web-{81E00B12-0BB9-46ED-9CC9-FC59DAD223EB}" dt="2023-06-23T16:56:09.133" v="134" actId="20577"/>
        <pc:sldMkLst>
          <pc:docMk/>
          <pc:sldMk cId="283247522" sldId="259"/>
        </pc:sldMkLst>
        <pc:graphicFrameChg chg="modGraphic">
          <ac:chgData name="Xuejia Li" userId="S::li.xueji@northeastern.edu::0ab054a6-e5d7-4871-a59f-2aea77ac5f27" providerId="AD" clId="Web-{81E00B12-0BB9-46ED-9CC9-FC59DAD223EB}" dt="2023-06-23T16:56:09.133" v="134" actId="20577"/>
          <ac:graphicFrameMkLst>
            <pc:docMk/>
            <pc:sldMk cId="283247522" sldId="259"/>
            <ac:graphicFrameMk id="4" creationId="{E8EF320C-E35C-2E8E-9A10-CFCC4665FB2D}"/>
          </ac:graphicFrameMkLst>
        </pc:graphicFrameChg>
      </pc:sldChg>
      <pc:sldChg chg="addSp delSp modSp mod setBg modNotes">
        <pc:chgData name="Xuejia Li" userId="S::li.xueji@northeastern.edu::0ab054a6-e5d7-4871-a59f-2aea77ac5f27" providerId="AD" clId="Web-{81E00B12-0BB9-46ED-9CC9-FC59DAD223EB}" dt="2023-06-23T16:45:55.273" v="123"/>
        <pc:sldMkLst>
          <pc:docMk/>
          <pc:sldMk cId="408701435" sldId="260"/>
        </pc:sldMkLst>
        <pc:spChg chg="mod">
          <ac:chgData name="Xuejia Li" userId="S::li.xueji@northeastern.edu::0ab054a6-e5d7-4871-a59f-2aea77ac5f27" providerId="AD" clId="Web-{81E00B12-0BB9-46ED-9CC9-FC59DAD223EB}" dt="2023-06-23T16:45:55.273" v="123"/>
          <ac:spMkLst>
            <pc:docMk/>
            <pc:sldMk cId="408701435" sldId="260"/>
            <ac:spMk id="2" creationId="{6A3D4955-B6AB-EA27-0FE5-FE09047AF83D}"/>
          </ac:spMkLst>
        </pc:spChg>
        <pc:spChg chg="del mod">
          <ac:chgData name="Xuejia Li" userId="S::li.xueji@northeastern.edu::0ab054a6-e5d7-4871-a59f-2aea77ac5f27" providerId="AD" clId="Web-{81E00B12-0BB9-46ED-9CC9-FC59DAD223EB}" dt="2023-06-23T16:44:55.613" v="121"/>
          <ac:spMkLst>
            <pc:docMk/>
            <pc:sldMk cId="408701435" sldId="260"/>
            <ac:spMk id="3" creationId="{1259002E-0AAF-B22F-F16C-BC376D6087AB}"/>
          </ac:spMkLst>
        </pc:spChg>
        <pc:spChg chg="add">
          <ac:chgData name="Xuejia Li" userId="S::li.xueji@northeastern.edu::0ab054a6-e5d7-4871-a59f-2aea77ac5f27" providerId="AD" clId="Web-{81E00B12-0BB9-46ED-9CC9-FC59DAD223EB}" dt="2023-06-23T16:45:55.273" v="123"/>
          <ac:spMkLst>
            <pc:docMk/>
            <pc:sldMk cId="408701435" sldId="260"/>
            <ac:spMk id="6" creationId="{5C8908E2-EE49-44D2-9428-A28D2312A8D5}"/>
          </ac:spMkLst>
        </pc:spChg>
        <pc:spChg chg="add">
          <ac:chgData name="Xuejia Li" userId="S::li.xueji@northeastern.edu::0ab054a6-e5d7-4871-a59f-2aea77ac5f27" providerId="AD" clId="Web-{81E00B12-0BB9-46ED-9CC9-FC59DAD223EB}" dt="2023-06-23T16:45:55.273" v="123"/>
          <ac:spMkLst>
            <pc:docMk/>
            <pc:sldMk cId="408701435" sldId="260"/>
            <ac:spMk id="15" creationId="{7449A6C7-D15F-4AA5-BFA5-71A404B47016}"/>
          </ac:spMkLst>
        </pc:spChg>
        <pc:spChg chg="add">
          <ac:chgData name="Xuejia Li" userId="S::li.xueji@northeastern.edu::0ab054a6-e5d7-4871-a59f-2aea77ac5f27" providerId="AD" clId="Web-{81E00B12-0BB9-46ED-9CC9-FC59DAD223EB}" dt="2023-06-23T16:45:55.273" v="123"/>
          <ac:spMkLst>
            <pc:docMk/>
            <pc:sldMk cId="408701435" sldId="260"/>
            <ac:spMk id="17" creationId="{ED888B23-07FA-482A-96DF-47E31AF1A603}"/>
          </ac:spMkLst>
        </pc:spChg>
        <pc:spChg chg="add del mod">
          <ac:chgData name="Xuejia Li" userId="S::li.xueji@northeastern.edu::0ab054a6-e5d7-4871-a59f-2aea77ac5f27" providerId="AD" clId="Web-{81E00B12-0BB9-46ED-9CC9-FC59DAD223EB}" dt="2023-06-23T16:44:59.238" v="122"/>
          <ac:spMkLst>
            <pc:docMk/>
            <pc:sldMk cId="408701435" sldId="260"/>
            <ac:spMk id="576" creationId="{E8DAC87A-C1E1-1742-7609-4093061847E3}"/>
          </ac:spMkLst>
        </pc:spChg>
        <pc:grpChg chg="add">
          <ac:chgData name="Xuejia Li" userId="S::li.xueji@northeastern.edu::0ab054a6-e5d7-4871-a59f-2aea77ac5f27" providerId="AD" clId="Web-{81E00B12-0BB9-46ED-9CC9-FC59DAD223EB}" dt="2023-06-23T16:45:55.273" v="123"/>
          <ac:grpSpMkLst>
            <pc:docMk/>
            <pc:sldMk cId="408701435" sldId="260"/>
            <ac:grpSpMk id="7" creationId="{05314994-6337-4875-8CF5-652CAFE8342C}"/>
          </ac:grpSpMkLst>
        </pc:grpChg>
        <pc:graphicFrameChg chg="add mod modGraphic">
          <ac:chgData name="Xuejia Li" userId="S::li.xueji@northeastern.edu::0ab054a6-e5d7-4871-a59f-2aea77ac5f27" providerId="AD" clId="Web-{81E00B12-0BB9-46ED-9CC9-FC59DAD223EB}" dt="2023-06-23T16:45:55.273" v="123"/>
          <ac:graphicFrameMkLst>
            <pc:docMk/>
            <pc:sldMk cId="408701435" sldId="260"/>
            <ac:graphicFrameMk id="4" creationId="{4D4D6A09-AB11-DB97-5110-FCCF4927B241}"/>
          </ac:graphicFrameMkLst>
        </pc:graphicFrameChg>
      </pc:sldChg>
      <pc:sldChg chg="addSp delSp modSp mod setBg">
        <pc:chgData name="Xuejia Li" userId="S::li.xueji@northeastern.edu::0ab054a6-e5d7-4871-a59f-2aea77ac5f27" providerId="AD" clId="Web-{81E00B12-0BB9-46ED-9CC9-FC59DAD223EB}" dt="2023-06-23T17:01:08.358" v="203" actId="20577"/>
        <pc:sldMkLst>
          <pc:docMk/>
          <pc:sldMk cId="2905395092" sldId="261"/>
        </pc:sldMkLst>
        <pc:spChg chg="mod">
          <ac:chgData name="Xuejia Li" userId="S::li.xueji@northeastern.edu::0ab054a6-e5d7-4871-a59f-2aea77ac5f27" providerId="AD" clId="Web-{81E00B12-0BB9-46ED-9CC9-FC59DAD223EB}" dt="2023-06-23T17:01:08.358" v="203" actId="20577"/>
          <ac:spMkLst>
            <pc:docMk/>
            <pc:sldMk cId="2905395092" sldId="261"/>
            <ac:spMk id="2" creationId="{F7C39C90-01D0-137D-2246-2EA5CEF4F02C}"/>
          </ac:spMkLst>
        </pc:spChg>
        <pc:spChg chg="del">
          <ac:chgData name="Xuejia Li" userId="S::li.xueji@northeastern.edu::0ab054a6-e5d7-4871-a59f-2aea77ac5f27" providerId="AD" clId="Web-{81E00B12-0BB9-46ED-9CC9-FC59DAD223EB}" dt="2023-06-23T16:52:11.865" v="125"/>
          <ac:spMkLst>
            <pc:docMk/>
            <pc:sldMk cId="2905395092" sldId="261"/>
            <ac:spMk id="3" creationId="{2B53B5D6-F150-2038-7BAC-7FB0C07C3BEA}"/>
          </ac:spMkLst>
        </pc:spChg>
        <pc:spChg chg="add del">
          <ac:chgData name="Xuejia Li" userId="S::li.xueji@northeastern.edu::0ab054a6-e5d7-4871-a59f-2aea77ac5f27" providerId="AD" clId="Web-{81E00B12-0BB9-46ED-9CC9-FC59DAD223EB}" dt="2023-06-23T17:00:38.809" v="198"/>
          <ac:spMkLst>
            <pc:docMk/>
            <pc:sldMk cId="2905395092" sldId="261"/>
            <ac:spMk id="9" creationId="{BACC6370-2D7E-4714-9D71-7542949D7D5D}"/>
          </ac:spMkLst>
        </pc:spChg>
        <pc:spChg chg="add">
          <ac:chgData name="Xuejia Li" userId="S::li.xueji@northeastern.edu::0ab054a6-e5d7-4871-a59f-2aea77ac5f27" providerId="AD" clId="Web-{81E00B12-0BB9-46ED-9CC9-FC59DAD223EB}" dt="2023-06-23T17:00:38.872" v="199"/>
          <ac:spMkLst>
            <pc:docMk/>
            <pc:sldMk cId="2905395092" sldId="261"/>
            <ac:spMk id="10" creationId="{4F7EBAE4-9945-4473-9E34-B2C66EA0F03D}"/>
          </ac:spMkLst>
        </pc:spChg>
        <pc:spChg chg="add del">
          <ac:chgData name="Xuejia Li" userId="S::li.xueji@northeastern.edu::0ab054a6-e5d7-4871-a59f-2aea77ac5f27" providerId="AD" clId="Web-{81E00B12-0BB9-46ED-9CC9-FC59DAD223EB}" dt="2023-06-23T17:00:38.809" v="198"/>
          <ac:spMkLst>
            <pc:docMk/>
            <pc:sldMk cId="2905395092" sldId="261"/>
            <ac:spMk id="11" creationId="{F68B3F68-107C-434F-AA38-110D5EA91B85}"/>
          </ac:spMkLst>
        </pc:spChg>
        <pc:spChg chg="add">
          <ac:chgData name="Xuejia Li" userId="S::li.xueji@northeastern.edu::0ab054a6-e5d7-4871-a59f-2aea77ac5f27" providerId="AD" clId="Web-{81E00B12-0BB9-46ED-9CC9-FC59DAD223EB}" dt="2023-06-23T17:00:38.872" v="199"/>
          <ac:spMkLst>
            <pc:docMk/>
            <pc:sldMk cId="2905395092" sldId="261"/>
            <ac:spMk id="12" creationId="{70BEB1E7-2F88-40BC-B73D-42E5B6F80BFC}"/>
          </ac:spMkLst>
        </pc:spChg>
        <pc:spChg chg="add del">
          <ac:chgData name="Xuejia Li" userId="S::li.xueji@northeastern.edu::0ab054a6-e5d7-4871-a59f-2aea77ac5f27" providerId="AD" clId="Web-{81E00B12-0BB9-46ED-9CC9-FC59DAD223EB}" dt="2023-06-23T17:00:38.809" v="198"/>
          <ac:spMkLst>
            <pc:docMk/>
            <pc:sldMk cId="2905395092" sldId="261"/>
            <ac:spMk id="13" creationId="{AAD0DBB9-1A4B-4391-81D4-CB19F9AB918A}"/>
          </ac:spMkLst>
        </pc:spChg>
        <pc:spChg chg="add">
          <ac:chgData name="Xuejia Li" userId="S::li.xueji@northeastern.edu::0ab054a6-e5d7-4871-a59f-2aea77ac5f27" providerId="AD" clId="Web-{81E00B12-0BB9-46ED-9CC9-FC59DAD223EB}" dt="2023-06-23T17:00:38.872" v="199"/>
          <ac:spMkLst>
            <pc:docMk/>
            <pc:sldMk cId="2905395092" sldId="261"/>
            <ac:spMk id="14" creationId="{A7B99495-F43F-4D80-A44F-2CB4764EB90B}"/>
          </ac:spMkLst>
        </pc:spChg>
        <pc:spChg chg="add del">
          <ac:chgData name="Xuejia Li" userId="S::li.xueji@northeastern.edu::0ab054a6-e5d7-4871-a59f-2aea77ac5f27" providerId="AD" clId="Web-{81E00B12-0BB9-46ED-9CC9-FC59DAD223EB}" dt="2023-06-23T17:00:38.809" v="198"/>
          <ac:spMkLst>
            <pc:docMk/>
            <pc:sldMk cId="2905395092" sldId="261"/>
            <ac:spMk id="15" creationId="{063BBA22-50EA-4C4D-BE05-F1CE4E63AA56}"/>
          </ac:spMkLst>
        </pc:spChg>
        <pc:graphicFrameChg chg="add mod modGraphic">
          <ac:chgData name="Xuejia Li" userId="S::li.xueji@northeastern.edu::0ab054a6-e5d7-4871-a59f-2aea77ac5f27" providerId="AD" clId="Web-{81E00B12-0BB9-46ED-9CC9-FC59DAD223EB}" dt="2023-06-23T17:00:38.872" v="199"/>
          <ac:graphicFrameMkLst>
            <pc:docMk/>
            <pc:sldMk cId="2905395092" sldId="261"/>
            <ac:graphicFrameMk id="4" creationId="{AA0C2F0D-54AB-0E46-C475-9207FCDDBB57}"/>
          </ac:graphicFrameMkLst>
        </pc:graphicFrameChg>
        <pc:picChg chg="add">
          <ac:chgData name="Xuejia Li" userId="S::li.xueji@northeastern.edu::0ab054a6-e5d7-4871-a59f-2aea77ac5f27" providerId="AD" clId="Web-{81E00B12-0BB9-46ED-9CC9-FC59DAD223EB}" dt="2023-06-23T17:00:38.872" v="199"/>
          <ac:picMkLst>
            <pc:docMk/>
            <pc:sldMk cId="2905395092" sldId="261"/>
            <ac:picMk id="6" creationId="{8C92E677-554F-F2A3-CB17-E7DB4DD8D234}"/>
          </ac:picMkLst>
        </pc:picChg>
      </pc:sldChg>
      <pc:sldChg chg="modSp new">
        <pc:chgData name="Xuejia Li" userId="S::li.xueji@northeastern.edu::0ab054a6-e5d7-4871-a59f-2aea77ac5f27" providerId="AD" clId="Web-{81E00B12-0BB9-46ED-9CC9-FC59DAD223EB}" dt="2023-06-23T16:39:54.902" v="3" actId="20577"/>
        <pc:sldMkLst>
          <pc:docMk/>
          <pc:sldMk cId="3978207476" sldId="264"/>
        </pc:sldMkLst>
        <pc:spChg chg="mod">
          <ac:chgData name="Xuejia Li" userId="S::li.xueji@northeastern.edu::0ab054a6-e5d7-4871-a59f-2aea77ac5f27" providerId="AD" clId="Web-{81E00B12-0BB9-46ED-9CC9-FC59DAD223EB}" dt="2023-06-23T16:39:54.902" v="3" actId="20577"/>
          <ac:spMkLst>
            <pc:docMk/>
            <pc:sldMk cId="3978207476" sldId="264"/>
            <ac:spMk id="2" creationId="{88CABED7-2479-4E86-3FFF-CE839B236E22}"/>
          </ac:spMkLst>
        </pc:spChg>
      </pc:sldChg>
      <pc:sldChg chg="addSp delSp modSp new mod setBg modClrScheme delDesignElem chgLayout modNotes">
        <pc:chgData name="Xuejia Li" userId="S::li.xueji@northeastern.edu::0ab054a6-e5d7-4871-a59f-2aea77ac5f27" providerId="AD" clId="Web-{81E00B12-0BB9-46ED-9CC9-FC59DAD223EB}" dt="2023-06-23T17:07:19.699" v="240"/>
        <pc:sldMkLst>
          <pc:docMk/>
          <pc:sldMk cId="3382646266" sldId="265"/>
        </pc:sldMkLst>
        <pc:spChg chg="mod ord">
          <ac:chgData name="Xuejia Li" userId="S::li.xueji@northeastern.edu::0ab054a6-e5d7-4871-a59f-2aea77ac5f27" providerId="AD" clId="Web-{81E00B12-0BB9-46ED-9CC9-FC59DAD223EB}" dt="2023-06-23T17:07:19.699" v="240"/>
          <ac:spMkLst>
            <pc:docMk/>
            <pc:sldMk cId="3382646266" sldId="265"/>
            <ac:spMk id="2" creationId="{B4C5C0C1-0D6C-B1A0-5984-D22E1DF4F012}"/>
          </ac:spMkLst>
        </pc:spChg>
        <pc:spChg chg="del">
          <ac:chgData name="Xuejia Li" userId="S::li.xueji@northeastern.edu::0ab054a6-e5d7-4871-a59f-2aea77ac5f27" providerId="AD" clId="Web-{81E00B12-0BB9-46ED-9CC9-FC59DAD223EB}" dt="2023-06-23T17:01:30.954" v="204"/>
          <ac:spMkLst>
            <pc:docMk/>
            <pc:sldMk cId="3382646266" sldId="265"/>
            <ac:spMk id="3" creationId="{2F79769A-A755-6916-9ADA-7E5249EE7EA7}"/>
          </ac:spMkLst>
        </pc:spChg>
        <pc:spChg chg="add del mod">
          <ac:chgData name="Xuejia Li" userId="S::li.xueji@northeastern.edu::0ab054a6-e5d7-4871-a59f-2aea77ac5f27" providerId="AD" clId="Web-{81E00B12-0BB9-46ED-9CC9-FC59DAD223EB}" dt="2023-06-23T17:07:10.714" v="239"/>
          <ac:spMkLst>
            <pc:docMk/>
            <pc:sldMk cId="3382646266" sldId="265"/>
            <ac:spMk id="4" creationId="{3AE45A01-7E93-38AF-8FCB-FFF153F9EAD6}"/>
          </ac:spMkLst>
        </pc:spChg>
        <pc:spChg chg="add mod ord">
          <ac:chgData name="Xuejia Li" userId="S::li.xueji@northeastern.edu::0ab054a6-e5d7-4871-a59f-2aea77ac5f27" providerId="AD" clId="Web-{81E00B12-0BB9-46ED-9CC9-FC59DAD223EB}" dt="2023-06-23T17:07:19.699" v="240"/>
          <ac:spMkLst>
            <pc:docMk/>
            <pc:sldMk cId="3382646266" sldId="265"/>
            <ac:spMk id="6" creationId="{D18D6F05-A060-A5C0-10A1-682264D3AED6}"/>
          </ac:spMkLst>
        </pc:spChg>
        <pc:spChg chg="add mod ord">
          <ac:chgData name="Xuejia Li" userId="S::li.xueji@northeastern.edu::0ab054a6-e5d7-4871-a59f-2aea77ac5f27" providerId="AD" clId="Web-{81E00B12-0BB9-46ED-9CC9-FC59DAD223EB}" dt="2023-06-23T17:07:19.699" v="240"/>
          <ac:spMkLst>
            <pc:docMk/>
            <pc:sldMk cId="3382646266" sldId="265"/>
            <ac:spMk id="7" creationId="{45DDFA02-6C9E-8B7D-7961-B6DFE2CF4736}"/>
          </ac:spMkLst>
        </pc:spChg>
        <pc:spChg chg="add del">
          <ac:chgData name="Xuejia Li" userId="S::li.xueji@northeastern.edu::0ab054a6-e5d7-4871-a59f-2aea77ac5f27" providerId="AD" clId="Web-{81E00B12-0BB9-46ED-9CC9-FC59DAD223EB}" dt="2023-06-23T17:07:19.699" v="240"/>
          <ac:spMkLst>
            <pc:docMk/>
            <pc:sldMk cId="3382646266" sldId="265"/>
            <ac:spMk id="9" creationId="{522A94E1-AEBD-4286-BFF8-0711E4CD3E3B}"/>
          </ac:spMkLst>
        </pc:spChg>
        <pc:picChg chg="add">
          <ac:chgData name="Xuejia Li" userId="S::li.xueji@northeastern.edu::0ab054a6-e5d7-4871-a59f-2aea77ac5f27" providerId="AD" clId="Web-{81E00B12-0BB9-46ED-9CC9-FC59DAD223EB}" dt="2023-06-23T17:01:30.954" v="204"/>
          <ac:picMkLst>
            <pc:docMk/>
            <pc:sldMk cId="3382646266" sldId="265"/>
            <ac:picMk id="5" creationId="{791414EE-3F22-ECF2-501A-699623CB0469}"/>
          </ac:picMkLst>
        </pc:picChg>
      </pc:sldChg>
    </pc:docChg>
  </pc:docChgLst>
  <pc:docChgLst>
    <pc:chgData name="Titiksha Ghosh" userId="S::ghosh.ti@northeastern.edu::b3e73bfa-0bde-4da2-8039-26ce8fe5a555" providerId="AD" clId="Web-{32023EB7-E2F2-4AA5-A4BA-CAD2C623B209}"/>
    <pc:docChg chg="addSld modSld">
      <pc:chgData name="Titiksha Ghosh" userId="S::ghosh.ti@northeastern.edu::b3e73bfa-0bde-4da2-8039-26ce8fe5a555" providerId="AD" clId="Web-{32023EB7-E2F2-4AA5-A4BA-CAD2C623B209}" dt="2023-06-23T10:39:43.297" v="405" actId="14100"/>
      <pc:docMkLst>
        <pc:docMk/>
      </pc:docMkLst>
      <pc:sldChg chg="addSp delSp modSp new mod setBg">
        <pc:chgData name="Titiksha Ghosh" userId="S::ghosh.ti@northeastern.edu::b3e73bfa-0bde-4da2-8039-26ce8fe5a555" providerId="AD" clId="Web-{32023EB7-E2F2-4AA5-A4BA-CAD2C623B209}" dt="2023-06-23T10:39:43.297" v="405" actId="14100"/>
        <pc:sldMkLst>
          <pc:docMk/>
          <pc:sldMk cId="3721464786" sldId="262"/>
        </pc:sldMkLst>
        <pc:spChg chg="mod ord">
          <ac:chgData name="Titiksha Ghosh" userId="S::ghosh.ti@northeastern.edu::b3e73bfa-0bde-4da2-8039-26ce8fe5a555" providerId="AD" clId="Web-{32023EB7-E2F2-4AA5-A4BA-CAD2C623B209}" dt="2023-06-23T10:38:21.373" v="387" actId="1076"/>
          <ac:spMkLst>
            <pc:docMk/>
            <pc:sldMk cId="3721464786" sldId="262"/>
            <ac:spMk id="2" creationId="{A1804A2B-F6B2-C044-D38C-88CCD61D885F}"/>
          </ac:spMkLst>
        </pc:spChg>
        <pc:spChg chg="mod ord">
          <ac:chgData name="Titiksha Ghosh" userId="S::ghosh.ti@northeastern.edu::b3e73bfa-0bde-4da2-8039-26ce8fe5a555" providerId="AD" clId="Web-{32023EB7-E2F2-4AA5-A4BA-CAD2C623B209}" dt="2023-06-23T10:39:43.297" v="405" actId="14100"/>
          <ac:spMkLst>
            <pc:docMk/>
            <pc:sldMk cId="3721464786" sldId="262"/>
            <ac:spMk id="3" creationId="{483FABCF-4799-FA61-BB41-F6824D7B0630}"/>
          </ac:spMkLst>
        </pc:spChg>
        <pc:spChg chg="add del">
          <ac:chgData name="Titiksha Ghosh" userId="S::ghosh.ti@northeastern.edu::b3e73bfa-0bde-4da2-8039-26ce8fe5a555" providerId="AD" clId="Web-{32023EB7-E2F2-4AA5-A4BA-CAD2C623B209}" dt="2023-06-23T10:14:09.081" v="159"/>
          <ac:spMkLst>
            <pc:docMk/>
            <pc:sldMk cId="3721464786" sldId="262"/>
            <ac:spMk id="10" creationId="{231BF440-39FA-4087-84CC-2EEC0BBDAF29}"/>
          </ac:spMkLst>
        </pc:spChg>
        <pc:spChg chg="add del">
          <ac:chgData name="Titiksha Ghosh" userId="S::ghosh.ti@northeastern.edu::b3e73bfa-0bde-4da2-8039-26ce8fe5a555" providerId="AD" clId="Web-{32023EB7-E2F2-4AA5-A4BA-CAD2C623B209}" dt="2023-06-23T10:14:09.081" v="159"/>
          <ac:spMkLst>
            <pc:docMk/>
            <pc:sldMk cId="3721464786" sldId="262"/>
            <ac:spMk id="12" creationId="{F04E4CBA-303B-48BD-8451-C2701CB0EEBF}"/>
          </ac:spMkLst>
        </pc:spChg>
        <pc:spChg chg="add del">
          <ac:chgData name="Titiksha Ghosh" userId="S::ghosh.ti@northeastern.edu::b3e73bfa-0bde-4da2-8039-26ce8fe5a555" providerId="AD" clId="Web-{32023EB7-E2F2-4AA5-A4BA-CAD2C623B209}" dt="2023-06-23T10:14:09.081" v="159"/>
          <ac:spMkLst>
            <pc:docMk/>
            <pc:sldMk cId="3721464786" sldId="262"/>
            <ac:spMk id="14" creationId="{F6CA58B3-AFCC-4A40-9882-50D5080879B0}"/>
          </ac:spMkLst>
        </pc:spChg>
        <pc:spChg chg="add del">
          <ac:chgData name="Titiksha Ghosh" userId="S::ghosh.ti@northeastern.edu::b3e73bfa-0bde-4da2-8039-26ce8fe5a555" providerId="AD" clId="Web-{32023EB7-E2F2-4AA5-A4BA-CAD2C623B209}" dt="2023-06-23T10:14:09.081" v="159"/>
          <ac:spMkLst>
            <pc:docMk/>
            <pc:sldMk cId="3721464786" sldId="262"/>
            <ac:spMk id="16" creationId="{75C56826-D4E5-42ED-8529-079651CB3005}"/>
          </ac:spMkLst>
        </pc:spChg>
        <pc:spChg chg="add del">
          <ac:chgData name="Titiksha Ghosh" userId="S::ghosh.ti@northeastern.edu::b3e73bfa-0bde-4da2-8039-26ce8fe5a555" providerId="AD" clId="Web-{32023EB7-E2F2-4AA5-A4BA-CAD2C623B209}" dt="2023-06-23T10:14:09.081" v="159"/>
          <ac:spMkLst>
            <pc:docMk/>
            <pc:sldMk cId="3721464786" sldId="262"/>
            <ac:spMk id="18" creationId="{82095FCE-EF05-4443-B97A-85DEE3A5CA17}"/>
          </ac:spMkLst>
        </pc:spChg>
        <pc:spChg chg="add del">
          <ac:chgData name="Titiksha Ghosh" userId="S::ghosh.ti@northeastern.edu::b3e73bfa-0bde-4da2-8039-26ce8fe5a555" providerId="AD" clId="Web-{32023EB7-E2F2-4AA5-A4BA-CAD2C623B209}" dt="2023-06-23T10:14:09.081" v="159"/>
          <ac:spMkLst>
            <pc:docMk/>
            <pc:sldMk cId="3721464786" sldId="262"/>
            <ac:spMk id="20" creationId="{CA00AE6B-AA30-4CF8-BA6F-339B780AD76C}"/>
          </ac:spMkLst>
        </pc:spChg>
        <pc:spChg chg="add del">
          <ac:chgData name="Titiksha Ghosh" userId="S::ghosh.ti@northeastern.edu::b3e73bfa-0bde-4da2-8039-26ce8fe5a555" providerId="AD" clId="Web-{32023EB7-E2F2-4AA5-A4BA-CAD2C623B209}" dt="2023-06-23T10:13:54.284" v="154"/>
          <ac:spMkLst>
            <pc:docMk/>
            <pc:sldMk cId="3721464786" sldId="262"/>
            <ac:spMk id="25" creationId="{99F1FFA9-D672-408C-9220-ADEEC6ABDD09}"/>
          </ac:spMkLst>
        </pc:spChg>
        <pc:spChg chg="add del">
          <ac:chgData name="Titiksha Ghosh" userId="S::ghosh.ti@northeastern.edu::b3e73bfa-0bde-4da2-8039-26ce8fe5a555" providerId="AD" clId="Web-{32023EB7-E2F2-4AA5-A4BA-CAD2C623B209}" dt="2023-06-23T10:13:59.191" v="156"/>
          <ac:spMkLst>
            <pc:docMk/>
            <pc:sldMk cId="3721464786" sldId="262"/>
            <ac:spMk id="27" creationId="{A7B99495-F43F-4D80-A44F-2CB4764EB90B}"/>
          </ac:spMkLst>
        </pc:spChg>
        <pc:spChg chg="add del">
          <ac:chgData name="Titiksha Ghosh" userId="S::ghosh.ti@northeastern.edu::b3e73bfa-0bde-4da2-8039-26ce8fe5a555" providerId="AD" clId="Web-{32023EB7-E2F2-4AA5-A4BA-CAD2C623B209}" dt="2023-06-23T10:13:59.191" v="156"/>
          <ac:spMkLst>
            <pc:docMk/>
            <pc:sldMk cId="3721464786" sldId="262"/>
            <ac:spMk id="28" creationId="{D2B783EE-0239-4717-BBEA-8C9EAC61C824}"/>
          </ac:spMkLst>
        </pc:spChg>
        <pc:spChg chg="add del">
          <ac:chgData name="Titiksha Ghosh" userId="S::ghosh.ti@northeastern.edu::b3e73bfa-0bde-4da2-8039-26ce8fe5a555" providerId="AD" clId="Web-{32023EB7-E2F2-4AA5-A4BA-CAD2C623B209}" dt="2023-06-23T10:13:59.191" v="156"/>
          <ac:spMkLst>
            <pc:docMk/>
            <pc:sldMk cId="3721464786" sldId="262"/>
            <ac:spMk id="29" creationId="{70BEB1E7-2F88-40BC-B73D-42E5B6F80BFC}"/>
          </ac:spMkLst>
        </pc:spChg>
        <pc:spChg chg="add del">
          <ac:chgData name="Titiksha Ghosh" userId="S::ghosh.ti@northeastern.edu::b3e73bfa-0bde-4da2-8039-26ce8fe5a555" providerId="AD" clId="Web-{32023EB7-E2F2-4AA5-A4BA-CAD2C623B209}" dt="2023-06-23T10:14:09.066" v="158"/>
          <ac:spMkLst>
            <pc:docMk/>
            <pc:sldMk cId="3721464786" sldId="262"/>
            <ac:spMk id="31" creationId="{CEF6118E-44FB-4509-B4D9-129052E4C6EE}"/>
          </ac:spMkLst>
        </pc:spChg>
        <pc:spChg chg="add del">
          <ac:chgData name="Titiksha Ghosh" userId="S::ghosh.ti@northeastern.edu::b3e73bfa-0bde-4da2-8039-26ce8fe5a555" providerId="AD" clId="Web-{32023EB7-E2F2-4AA5-A4BA-CAD2C623B209}" dt="2023-06-23T10:17:08.836" v="170"/>
          <ac:spMkLst>
            <pc:docMk/>
            <pc:sldMk cId="3721464786" sldId="262"/>
            <ac:spMk id="33" creationId="{82095FCE-EF05-4443-B97A-85DEE3A5CA17}"/>
          </ac:spMkLst>
        </pc:spChg>
        <pc:spChg chg="add del">
          <ac:chgData name="Titiksha Ghosh" userId="S::ghosh.ti@northeastern.edu::b3e73bfa-0bde-4da2-8039-26ce8fe5a555" providerId="AD" clId="Web-{32023EB7-E2F2-4AA5-A4BA-CAD2C623B209}" dt="2023-06-23T10:17:08.836" v="170"/>
          <ac:spMkLst>
            <pc:docMk/>
            <pc:sldMk cId="3721464786" sldId="262"/>
            <ac:spMk id="34" creationId="{231BF440-39FA-4087-84CC-2EEC0BBDAF29}"/>
          </ac:spMkLst>
        </pc:spChg>
        <pc:spChg chg="add del">
          <ac:chgData name="Titiksha Ghosh" userId="S::ghosh.ti@northeastern.edu::b3e73bfa-0bde-4da2-8039-26ce8fe5a555" providerId="AD" clId="Web-{32023EB7-E2F2-4AA5-A4BA-CAD2C623B209}" dt="2023-06-23T10:17:08.836" v="170"/>
          <ac:spMkLst>
            <pc:docMk/>
            <pc:sldMk cId="3721464786" sldId="262"/>
            <ac:spMk id="35" creationId="{CA00AE6B-AA30-4CF8-BA6F-339B780AD76C}"/>
          </ac:spMkLst>
        </pc:spChg>
        <pc:spChg chg="add del">
          <ac:chgData name="Titiksha Ghosh" userId="S::ghosh.ti@northeastern.edu::b3e73bfa-0bde-4da2-8039-26ce8fe5a555" providerId="AD" clId="Web-{32023EB7-E2F2-4AA5-A4BA-CAD2C623B209}" dt="2023-06-23T10:17:08.836" v="170"/>
          <ac:spMkLst>
            <pc:docMk/>
            <pc:sldMk cId="3721464786" sldId="262"/>
            <ac:spMk id="36" creationId="{F04E4CBA-303B-48BD-8451-C2701CB0EEBF}"/>
          </ac:spMkLst>
        </pc:spChg>
        <pc:spChg chg="add del">
          <ac:chgData name="Titiksha Ghosh" userId="S::ghosh.ti@northeastern.edu::b3e73bfa-0bde-4da2-8039-26ce8fe5a555" providerId="AD" clId="Web-{32023EB7-E2F2-4AA5-A4BA-CAD2C623B209}" dt="2023-06-23T10:17:08.836" v="170"/>
          <ac:spMkLst>
            <pc:docMk/>
            <pc:sldMk cId="3721464786" sldId="262"/>
            <ac:spMk id="37" creationId="{F6CA58B3-AFCC-4A40-9882-50D5080879B0}"/>
          </ac:spMkLst>
        </pc:spChg>
        <pc:spChg chg="add del">
          <ac:chgData name="Titiksha Ghosh" userId="S::ghosh.ti@northeastern.edu::b3e73bfa-0bde-4da2-8039-26ce8fe5a555" providerId="AD" clId="Web-{32023EB7-E2F2-4AA5-A4BA-CAD2C623B209}" dt="2023-06-23T10:17:08.836" v="170"/>
          <ac:spMkLst>
            <pc:docMk/>
            <pc:sldMk cId="3721464786" sldId="262"/>
            <ac:spMk id="38" creationId="{75C56826-D4E5-42ED-8529-079651CB3005}"/>
          </ac:spMkLst>
        </pc:spChg>
        <pc:spChg chg="add del">
          <ac:chgData name="Titiksha Ghosh" userId="S::ghosh.ti@northeastern.edu::b3e73bfa-0bde-4da2-8039-26ce8fe5a555" providerId="AD" clId="Web-{32023EB7-E2F2-4AA5-A4BA-CAD2C623B209}" dt="2023-06-23T10:16:34.961" v="165"/>
          <ac:spMkLst>
            <pc:docMk/>
            <pc:sldMk cId="3721464786" sldId="262"/>
            <ac:spMk id="43" creationId="{AD96FDFD-4E42-4A06-B8B5-768A1DB9C2A9}"/>
          </ac:spMkLst>
        </pc:spChg>
        <pc:spChg chg="add del">
          <ac:chgData name="Titiksha Ghosh" userId="S::ghosh.ti@northeastern.edu::b3e73bfa-0bde-4da2-8039-26ce8fe5a555" providerId="AD" clId="Web-{32023EB7-E2F2-4AA5-A4BA-CAD2C623B209}" dt="2023-06-23T10:16:50.070" v="167"/>
          <ac:spMkLst>
            <pc:docMk/>
            <pc:sldMk cId="3721464786" sldId="262"/>
            <ac:spMk id="45" creationId="{33F94DB1-BC5D-454D-845C-7BA3A1F46999}"/>
          </ac:spMkLst>
        </pc:spChg>
        <pc:spChg chg="add del">
          <ac:chgData name="Titiksha Ghosh" userId="S::ghosh.ti@northeastern.edu::b3e73bfa-0bde-4da2-8039-26ce8fe5a555" providerId="AD" clId="Web-{32023EB7-E2F2-4AA5-A4BA-CAD2C623B209}" dt="2023-06-23T10:16:50.070" v="167"/>
          <ac:spMkLst>
            <pc:docMk/>
            <pc:sldMk cId="3721464786" sldId="262"/>
            <ac:spMk id="46" creationId="{B43B9CA2-4B31-4ACD-9A9F-B8E6C6420386}"/>
          </ac:spMkLst>
        </pc:spChg>
        <pc:spChg chg="add del">
          <ac:chgData name="Titiksha Ghosh" userId="S::ghosh.ti@northeastern.edu::b3e73bfa-0bde-4da2-8039-26ce8fe5a555" providerId="AD" clId="Web-{32023EB7-E2F2-4AA5-A4BA-CAD2C623B209}" dt="2023-06-23T10:16:50.070" v="167"/>
          <ac:spMkLst>
            <pc:docMk/>
            <pc:sldMk cId="3721464786" sldId="262"/>
            <ac:spMk id="47" creationId="{5676B86F-860B-4586-BCAA-C0650C09B7B9}"/>
          </ac:spMkLst>
        </pc:spChg>
        <pc:spChg chg="add del">
          <ac:chgData name="Titiksha Ghosh" userId="S::ghosh.ti@northeastern.edu::b3e73bfa-0bde-4da2-8039-26ce8fe5a555" providerId="AD" clId="Web-{32023EB7-E2F2-4AA5-A4BA-CAD2C623B209}" dt="2023-06-23T10:16:50.070" v="167"/>
          <ac:spMkLst>
            <pc:docMk/>
            <pc:sldMk cId="3721464786" sldId="262"/>
            <ac:spMk id="49" creationId="{8C818ED5-2F56-4171-9445-3AA4F4462396}"/>
          </ac:spMkLst>
        </pc:spChg>
        <pc:spChg chg="add del">
          <ac:chgData name="Titiksha Ghosh" userId="S::ghosh.ti@northeastern.edu::b3e73bfa-0bde-4da2-8039-26ce8fe5a555" providerId="AD" clId="Web-{32023EB7-E2F2-4AA5-A4BA-CAD2C623B209}" dt="2023-06-23T10:16:50.070" v="167"/>
          <ac:spMkLst>
            <pc:docMk/>
            <pc:sldMk cId="3721464786" sldId="262"/>
            <ac:spMk id="51" creationId="{DE74FCE8-866C-4AFA-B45C-FACE2A6094E4}"/>
          </ac:spMkLst>
        </pc:spChg>
        <pc:spChg chg="add del">
          <ac:chgData name="Titiksha Ghosh" userId="S::ghosh.ti@northeastern.edu::b3e73bfa-0bde-4da2-8039-26ce8fe5a555" providerId="AD" clId="Web-{32023EB7-E2F2-4AA5-A4BA-CAD2C623B209}" dt="2023-06-23T10:17:08.821" v="169"/>
          <ac:spMkLst>
            <pc:docMk/>
            <pc:sldMk cId="3721464786" sldId="262"/>
            <ac:spMk id="53" creationId="{B3F59054-3394-4D87-8BD0-A28DCD47F1BC}"/>
          </ac:spMkLst>
        </pc:spChg>
        <pc:spChg chg="add del">
          <ac:chgData name="Titiksha Ghosh" userId="S::ghosh.ti@northeastern.edu::b3e73bfa-0bde-4da2-8039-26ce8fe5a555" providerId="AD" clId="Web-{32023EB7-E2F2-4AA5-A4BA-CAD2C623B209}" dt="2023-06-23T10:17:08.821" v="169"/>
          <ac:spMkLst>
            <pc:docMk/>
            <pc:sldMk cId="3721464786" sldId="262"/>
            <ac:spMk id="54" creationId="{2FE0ABA9-CAF1-4816-837D-5F28AAA08E0A}"/>
          </ac:spMkLst>
        </pc:spChg>
        <pc:spChg chg="add del">
          <ac:chgData name="Titiksha Ghosh" userId="S::ghosh.ti@northeastern.edu::b3e73bfa-0bde-4da2-8039-26ce8fe5a555" providerId="AD" clId="Web-{32023EB7-E2F2-4AA5-A4BA-CAD2C623B209}" dt="2023-06-23T10:17:08.821" v="169"/>
          <ac:spMkLst>
            <pc:docMk/>
            <pc:sldMk cId="3721464786" sldId="262"/>
            <ac:spMk id="55" creationId="{BC8B9C14-70F0-4F42-85FF-0DD3D5A585A5}"/>
          </ac:spMkLst>
        </pc:spChg>
        <pc:spChg chg="add del">
          <ac:chgData name="Titiksha Ghosh" userId="S::ghosh.ti@northeastern.edu::b3e73bfa-0bde-4da2-8039-26ce8fe5a555" providerId="AD" clId="Web-{32023EB7-E2F2-4AA5-A4BA-CAD2C623B209}" dt="2023-06-23T10:17:08.821" v="169"/>
          <ac:spMkLst>
            <pc:docMk/>
            <pc:sldMk cId="3721464786" sldId="262"/>
            <ac:spMk id="56" creationId="{98DE6C44-43F8-4DE4-AB81-66853FFEA09A}"/>
          </ac:spMkLst>
        </pc:spChg>
        <pc:spChg chg="add del">
          <ac:chgData name="Titiksha Ghosh" userId="S::ghosh.ti@northeastern.edu::b3e73bfa-0bde-4da2-8039-26ce8fe5a555" providerId="AD" clId="Web-{32023EB7-E2F2-4AA5-A4BA-CAD2C623B209}" dt="2023-06-23T10:17:08.821" v="169"/>
          <ac:spMkLst>
            <pc:docMk/>
            <pc:sldMk cId="3721464786" sldId="262"/>
            <ac:spMk id="57" creationId="{2409529B-9B56-4F10-BE4D-F934DB89E57E}"/>
          </ac:spMkLst>
        </pc:spChg>
        <pc:spChg chg="add del">
          <ac:chgData name="Titiksha Ghosh" userId="S::ghosh.ti@northeastern.edu::b3e73bfa-0bde-4da2-8039-26ce8fe5a555" providerId="AD" clId="Web-{32023EB7-E2F2-4AA5-A4BA-CAD2C623B209}" dt="2023-06-23T10:38:54.655" v="394"/>
          <ac:spMkLst>
            <pc:docMk/>
            <pc:sldMk cId="3721464786" sldId="262"/>
            <ac:spMk id="59" creationId="{34D85B6A-FF18-4EFD-BD23-77FDE89EC5A0}"/>
          </ac:spMkLst>
        </pc:spChg>
        <pc:spChg chg="add del">
          <ac:chgData name="Titiksha Ghosh" userId="S::ghosh.ti@northeastern.edu::b3e73bfa-0bde-4da2-8039-26ce8fe5a555" providerId="AD" clId="Web-{32023EB7-E2F2-4AA5-A4BA-CAD2C623B209}" dt="2023-06-23T10:38:54.655" v="394"/>
          <ac:spMkLst>
            <pc:docMk/>
            <pc:sldMk cId="3721464786" sldId="262"/>
            <ac:spMk id="60" creationId="{E8AAB596-4870-4D7C-9F51-06F1F7367CCD}"/>
          </ac:spMkLst>
        </pc:spChg>
        <pc:spChg chg="add">
          <ac:chgData name="Titiksha Ghosh" userId="S::ghosh.ti@northeastern.edu::b3e73bfa-0bde-4da2-8039-26ce8fe5a555" providerId="AD" clId="Web-{32023EB7-E2F2-4AA5-A4BA-CAD2C623B209}" dt="2023-06-23T10:38:54.655" v="394"/>
          <ac:spMkLst>
            <pc:docMk/>
            <pc:sldMk cId="3721464786" sldId="262"/>
            <ac:spMk id="65" creationId="{34D85B6A-FF18-4EFD-BD23-77FDE89EC5A0}"/>
          </ac:spMkLst>
        </pc:spChg>
        <pc:spChg chg="add">
          <ac:chgData name="Titiksha Ghosh" userId="S::ghosh.ti@northeastern.edu::b3e73bfa-0bde-4da2-8039-26ce8fe5a555" providerId="AD" clId="Web-{32023EB7-E2F2-4AA5-A4BA-CAD2C623B209}" dt="2023-06-23T10:38:54.655" v="394"/>
          <ac:spMkLst>
            <pc:docMk/>
            <pc:sldMk cId="3721464786" sldId="262"/>
            <ac:spMk id="67" creationId="{E8AAB596-4870-4D7C-9F51-06F1F7367CCD}"/>
          </ac:spMkLst>
        </pc:spChg>
        <pc:picChg chg="add del mod ord">
          <ac:chgData name="Titiksha Ghosh" userId="S::ghosh.ti@northeastern.edu::b3e73bfa-0bde-4da2-8039-26ce8fe5a555" providerId="AD" clId="Web-{32023EB7-E2F2-4AA5-A4BA-CAD2C623B209}" dt="2023-06-23T10:39:15.484" v="398" actId="1076"/>
          <ac:picMkLst>
            <pc:docMk/>
            <pc:sldMk cId="3721464786" sldId="262"/>
            <ac:picMk id="4" creationId="{2FAE218A-2DFE-BE7B-5F22-30A6224BB06C}"/>
          </ac:picMkLst>
        </pc:picChg>
        <pc:picChg chg="add del mod ord">
          <ac:chgData name="Titiksha Ghosh" userId="S::ghosh.ti@northeastern.edu::b3e73bfa-0bde-4da2-8039-26ce8fe5a555" providerId="AD" clId="Web-{32023EB7-E2F2-4AA5-A4BA-CAD2C623B209}" dt="2023-06-23T10:39:12.718" v="397" actId="1076"/>
          <ac:picMkLst>
            <pc:docMk/>
            <pc:sldMk cId="3721464786" sldId="262"/>
            <ac:picMk id="5" creationId="{39865082-1560-86C8-32D3-57A11BC5B04D}"/>
          </ac:picMkLst>
        </pc:picChg>
        <pc:picChg chg="add del mod ord">
          <ac:chgData name="Titiksha Ghosh" userId="S::ghosh.ti@northeastern.edu::b3e73bfa-0bde-4da2-8039-26ce8fe5a555" providerId="AD" clId="Web-{32023EB7-E2F2-4AA5-A4BA-CAD2C623B209}" dt="2023-06-23T10:38:23.076" v="388"/>
          <ac:picMkLst>
            <pc:docMk/>
            <pc:sldMk cId="3721464786" sldId="262"/>
            <ac:picMk id="6" creationId="{6EBEF909-1764-C246-2E41-75C4014646ED}"/>
          </ac:picMkLst>
        </pc:picChg>
      </pc:sldChg>
      <pc:sldChg chg="addSp delSp modSp new mod setBg">
        <pc:chgData name="Titiksha Ghosh" userId="S::ghosh.ti@northeastern.edu::b3e73bfa-0bde-4da2-8039-26ce8fe5a555" providerId="AD" clId="Web-{32023EB7-E2F2-4AA5-A4BA-CAD2C623B209}" dt="2023-06-23T10:37:42.262" v="382" actId="1076"/>
        <pc:sldMkLst>
          <pc:docMk/>
          <pc:sldMk cId="2648059488" sldId="263"/>
        </pc:sldMkLst>
        <pc:spChg chg="mod">
          <ac:chgData name="Titiksha Ghosh" userId="S::ghosh.ti@northeastern.edu::b3e73bfa-0bde-4da2-8039-26ce8fe5a555" providerId="AD" clId="Web-{32023EB7-E2F2-4AA5-A4BA-CAD2C623B209}" dt="2023-06-23T10:36:13.276" v="378" actId="20577"/>
          <ac:spMkLst>
            <pc:docMk/>
            <pc:sldMk cId="2648059488" sldId="263"/>
            <ac:spMk id="2" creationId="{48150B8C-F7CD-905A-0813-1A58010FD700}"/>
          </ac:spMkLst>
        </pc:spChg>
        <pc:spChg chg="add del mod">
          <ac:chgData name="Titiksha Ghosh" userId="S::ghosh.ti@northeastern.edu::b3e73bfa-0bde-4da2-8039-26ce8fe5a555" providerId="AD" clId="Web-{32023EB7-E2F2-4AA5-A4BA-CAD2C623B209}" dt="2023-06-23T10:32:59.786" v="307"/>
          <ac:spMkLst>
            <pc:docMk/>
            <pc:sldMk cId="2648059488" sldId="263"/>
            <ac:spMk id="3" creationId="{3CAE8C30-548A-4507-6388-A445588C2F83}"/>
          </ac:spMkLst>
        </pc:spChg>
        <pc:spChg chg="add del">
          <ac:chgData name="Titiksha Ghosh" userId="S::ghosh.ti@northeastern.edu::b3e73bfa-0bde-4da2-8039-26ce8fe5a555" providerId="AD" clId="Web-{32023EB7-E2F2-4AA5-A4BA-CAD2C623B209}" dt="2023-06-23T10:34:34.570" v="358"/>
          <ac:spMkLst>
            <pc:docMk/>
            <pc:sldMk cId="2648059488" sldId="263"/>
            <ac:spMk id="6" creationId="{2E442304-DDBD-4F7B-8017-36BCC863FB40}"/>
          </ac:spMkLst>
        </pc:spChg>
        <pc:spChg chg="add del">
          <ac:chgData name="Titiksha Ghosh" userId="S::ghosh.ti@northeastern.edu::b3e73bfa-0bde-4da2-8039-26ce8fe5a555" providerId="AD" clId="Web-{32023EB7-E2F2-4AA5-A4BA-CAD2C623B209}" dt="2023-06-23T10:34:34.570" v="358"/>
          <ac:spMkLst>
            <pc:docMk/>
            <pc:sldMk cId="2648059488" sldId="263"/>
            <ac:spMk id="7" creationId="{5E107275-3853-46FD-A241-DE4355A42675}"/>
          </ac:spMkLst>
        </pc:spChg>
        <pc:spChg chg="add del">
          <ac:chgData name="Titiksha Ghosh" userId="S::ghosh.ti@northeastern.edu::b3e73bfa-0bde-4da2-8039-26ce8fe5a555" providerId="AD" clId="Web-{32023EB7-E2F2-4AA5-A4BA-CAD2C623B209}" dt="2023-06-23T10:30:14.797" v="263"/>
          <ac:spMkLst>
            <pc:docMk/>
            <pc:sldMk cId="2648059488" sldId="263"/>
            <ac:spMk id="8" creationId="{100EDD19-6802-4EC3-95CE-CFFAB042CFD6}"/>
          </ac:spMkLst>
        </pc:spChg>
        <pc:spChg chg="add del">
          <ac:chgData name="Titiksha Ghosh" userId="S::ghosh.ti@northeastern.edu::b3e73bfa-0bde-4da2-8039-26ce8fe5a555" providerId="AD" clId="Web-{32023EB7-E2F2-4AA5-A4BA-CAD2C623B209}" dt="2023-06-23T10:29:54.609" v="257"/>
          <ac:spMkLst>
            <pc:docMk/>
            <pc:sldMk cId="2648059488" sldId="263"/>
            <ac:spMk id="9" creationId="{7517A47C-B2E5-4B79-8061-D74B1311AF6E}"/>
          </ac:spMkLst>
        </pc:spChg>
        <pc:spChg chg="add del">
          <ac:chgData name="Titiksha Ghosh" userId="S::ghosh.ti@northeastern.edu::b3e73bfa-0bde-4da2-8039-26ce8fe5a555" providerId="AD" clId="Web-{32023EB7-E2F2-4AA5-A4BA-CAD2C623B209}" dt="2023-06-23T10:30:14.797" v="263"/>
          <ac:spMkLst>
            <pc:docMk/>
            <pc:sldMk cId="2648059488" sldId="263"/>
            <ac:spMk id="10" creationId="{DB17E863-922E-4C26-BD64-E8FD41D28661}"/>
          </ac:spMkLst>
        </pc:spChg>
        <pc:spChg chg="add del">
          <ac:chgData name="Titiksha Ghosh" userId="S::ghosh.ti@northeastern.edu::b3e73bfa-0bde-4da2-8039-26ce8fe5a555" providerId="AD" clId="Web-{32023EB7-E2F2-4AA5-A4BA-CAD2C623B209}" dt="2023-06-23T10:29:54.609" v="257"/>
          <ac:spMkLst>
            <pc:docMk/>
            <pc:sldMk cId="2648059488" sldId="263"/>
            <ac:spMk id="11" creationId="{C505E780-2083-4CB5-A42A-5E0E2908ECC3}"/>
          </ac:spMkLst>
        </pc:spChg>
        <pc:spChg chg="add del">
          <ac:chgData name="Titiksha Ghosh" userId="S::ghosh.ti@northeastern.edu::b3e73bfa-0bde-4da2-8039-26ce8fe5a555" providerId="AD" clId="Web-{32023EB7-E2F2-4AA5-A4BA-CAD2C623B209}" dt="2023-06-23T10:29:54.609" v="257"/>
          <ac:spMkLst>
            <pc:docMk/>
            <pc:sldMk cId="2648059488" sldId="263"/>
            <ac:spMk id="13" creationId="{D2C0AE1C-0118-41AE-8A10-7CDCBF10E96F}"/>
          </ac:spMkLst>
        </pc:spChg>
        <pc:spChg chg="add del">
          <ac:chgData name="Titiksha Ghosh" userId="S::ghosh.ti@northeastern.edu::b3e73bfa-0bde-4da2-8039-26ce8fe5a555" providerId="AD" clId="Web-{32023EB7-E2F2-4AA5-A4BA-CAD2C623B209}" dt="2023-06-23T10:34:27.398" v="355"/>
          <ac:spMkLst>
            <pc:docMk/>
            <pc:sldMk cId="2648059488" sldId="263"/>
            <ac:spMk id="14" creationId="{DCC231C8-C761-4B31-9B1C-C6D19248C6B3}"/>
          </ac:spMkLst>
        </pc:spChg>
        <pc:spChg chg="add del">
          <ac:chgData name="Titiksha Ghosh" userId="S::ghosh.ti@northeastern.edu::b3e73bfa-0bde-4da2-8039-26ce8fe5a555" providerId="AD" clId="Web-{32023EB7-E2F2-4AA5-A4BA-CAD2C623B209}" dt="2023-06-23T10:29:54.609" v="257"/>
          <ac:spMkLst>
            <pc:docMk/>
            <pc:sldMk cId="2648059488" sldId="263"/>
            <ac:spMk id="15" creationId="{463EEC44-1BA3-44ED-81FC-A644B04B2A44}"/>
          </ac:spMkLst>
        </pc:spChg>
        <pc:spChg chg="add del">
          <ac:chgData name="Titiksha Ghosh" userId="S::ghosh.ti@northeastern.edu::b3e73bfa-0bde-4da2-8039-26ce8fe5a555" providerId="AD" clId="Web-{32023EB7-E2F2-4AA5-A4BA-CAD2C623B209}" dt="2023-06-23T10:34:34.398" v="357"/>
          <ac:spMkLst>
            <pc:docMk/>
            <pc:sldMk cId="2648059488" sldId="263"/>
            <ac:spMk id="16" creationId="{345A976A-8DE3-4B67-B94B-2044FDD12899}"/>
          </ac:spMkLst>
        </pc:spChg>
        <pc:spChg chg="add del">
          <ac:chgData name="Titiksha Ghosh" userId="S::ghosh.ti@northeastern.edu::b3e73bfa-0bde-4da2-8039-26ce8fe5a555" providerId="AD" clId="Web-{32023EB7-E2F2-4AA5-A4BA-CAD2C623B209}" dt="2023-06-23T10:29:58.562" v="259"/>
          <ac:spMkLst>
            <pc:docMk/>
            <pc:sldMk cId="2648059488" sldId="263"/>
            <ac:spMk id="17" creationId="{8181FC64-B306-4821-98E2-780662EFC486}"/>
          </ac:spMkLst>
        </pc:spChg>
        <pc:spChg chg="add del">
          <ac:chgData name="Titiksha Ghosh" userId="S::ghosh.ti@northeastern.edu::b3e73bfa-0bde-4da2-8039-26ce8fe5a555" providerId="AD" clId="Web-{32023EB7-E2F2-4AA5-A4BA-CAD2C623B209}" dt="2023-06-23T10:29:58.562" v="259"/>
          <ac:spMkLst>
            <pc:docMk/>
            <pc:sldMk cId="2648059488" sldId="263"/>
            <ac:spMk id="19" creationId="{5871FC61-DD4E-47D4-81FD-8A7E7D12B371}"/>
          </ac:spMkLst>
        </pc:spChg>
        <pc:spChg chg="add del">
          <ac:chgData name="Titiksha Ghosh" userId="S::ghosh.ti@northeastern.edu::b3e73bfa-0bde-4da2-8039-26ce8fe5a555" providerId="AD" clId="Web-{32023EB7-E2F2-4AA5-A4BA-CAD2C623B209}" dt="2023-06-23T10:29:58.562" v="259"/>
          <ac:spMkLst>
            <pc:docMk/>
            <pc:sldMk cId="2648059488" sldId="263"/>
            <ac:spMk id="20" creationId="{F9EC3F91-A75C-4F74-867E-E4C28C13546B}"/>
          </ac:spMkLst>
        </pc:spChg>
        <pc:spChg chg="add del">
          <ac:chgData name="Titiksha Ghosh" userId="S::ghosh.ti@northeastern.edu::b3e73bfa-0bde-4da2-8039-26ce8fe5a555" providerId="AD" clId="Web-{32023EB7-E2F2-4AA5-A4BA-CAD2C623B209}" dt="2023-06-23T10:29:58.562" v="259"/>
          <ac:spMkLst>
            <pc:docMk/>
            <pc:sldMk cId="2648059488" sldId="263"/>
            <ac:spMk id="21" creationId="{829A1E2C-5AC8-40FC-99E9-832069D39792}"/>
          </ac:spMkLst>
        </pc:spChg>
        <pc:spChg chg="add del">
          <ac:chgData name="Titiksha Ghosh" userId="S::ghosh.ti@northeastern.edu::b3e73bfa-0bde-4da2-8039-26ce8fe5a555" providerId="AD" clId="Web-{32023EB7-E2F2-4AA5-A4BA-CAD2C623B209}" dt="2023-06-23T10:29:58.562" v="259"/>
          <ac:spMkLst>
            <pc:docMk/>
            <pc:sldMk cId="2648059488" sldId="263"/>
            <ac:spMk id="22" creationId="{3CAE8C30-548A-4507-6388-A445588C2F83}"/>
          </ac:spMkLst>
        </pc:spChg>
        <pc:spChg chg="add del">
          <ac:chgData name="Titiksha Ghosh" userId="S::ghosh.ti@northeastern.edu::b3e73bfa-0bde-4da2-8039-26ce8fe5a555" providerId="AD" clId="Web-{32023EB7-E2F2-4AA5-A4BA-CAD2C623B209}" dt="2023-06-23T10:30:10.234" v="261"/>
          <ac:spMkLst>
            <pc:docMk/>
            <pc:sldMk cId="2648059488" sldId="263"/>
            <ac:spMk id="24" creationId="{8FC9BE17-9A7B-462D-AE50-3D8777387304}"/>
          </ac:spMkLst>
        </pc:spChg>
        <pc:spChg chg="add del">
          <ac:chgData name="Titiksha Ghosh" userId="S::ghosh.ti@northeastern.edu::b3e73bfa-0bde-4da2-8039-26ce8fe5a555" providerId="AD" clId="Web-{32023EB7-E2F2-4AA5-A4BA-CAD2C623B209}" dt="2023-06-23T10:30:10.234" v="261"/>
          <ac:spMkLst>
            <pc:docMk/>
            <pc:sldMk cId="2648059488" sldId="263"/>
            <ac:spMk id="26" creationId="{3EBE8569-6AEC-4B8C-8D53-2DE337CDBA65}"/>
          </ac:spMkLst>
        </pc:spChg>
        <pc:spChg chg="add del">
          <ac:chgData name="Titiksha Ghosh" userId="S::ghosh.ti@northeastern.edu::b3e73bfa-0bde-4da2-8039-26ce8fe5a555" providerId="AD" clId="Web-{32023EB7-E2F2-4AA5-A4BA-CAD2C623B209}" dt="2023-06-23T10:30:10.234" v="261"/>
          <ac:spMkLst>
            <pc:docMk/>
            <pc:sldMk cId="2648059488" sldId="263"/>
            <ac:spMk id="27" creationId="{55D4142C-5077-457F-A6AD-3FECFDB39685}"/>
          </ac:spMkLst>
        </pc:spChg>
        <pc:spChg chg="add del">
          <ac:chgData name="Titiksha Ghosh" userId="S::ghosh.ti@northeastern.edu::b3e73bfa-0bde-4da2-8039-26ce8fe5a555" providerId="AD" clId="Web-{32023EB7-E2F2-4AA5-A4BA-CAD2C623B209}" dt="2023-06-23T10:30:10.234" v="261"/>
          <ac:spMkLst>
            <pc:docMk/>
            <pc:sldMk cId="2648059488" sldId="263"/>
            <ac:spMk id="28" creationId="{7A5F0580-5EE9-419F-96EE-B6529EF6E7D0}"/>
          </ac:spMkLst>
        </pc:spChg>
        <pc:spChg chg="add del">
          <ac:chgData name="Titiksha Ghosh" userId="S::ghosh.ti@northeastern.edu::b3e73bfa-0bde-4da2-8039-26ce8fe5a555" providerId="AD" clId="Web-{32023EB7-E2F2-4AA5-A4BA-CAD2C623B209}" dt="2023-06-23T10:30:10.234" v="261"/>
          <ac:spMkLst>
            <pc:docMk/>
            <pc:sldMk cId="2648059488" sldId="263"/>
            <ac:spMk id="29" creationId="{3CAE8C30-548A-4507-6388-A445588C2F83}"/>
          </ac:spMkLst>
        </pc:spChg>
        <pc:spChg chg="add del">
          <ac:chgData name="Titiksha Ghosh" userId="S::ghosh.ti@northeastern.edu::b3e73bfa-0bde-4da2-8039-26ce8fe5a555" providerId="AD" clId="Web-{32023EB7-E2F2-4AA5-A4BA-CAD2C623B209}" dt="2023-06-23T10:30:14.797" v="263"/>
          <ac:spMkLst>
            <pc:docMk/>
            <pc:sldMk cId="2648059488" sldId="263"/>
            <ac:spMk id="31" creationId="{3CAE8C30-548A-4507-6388-A445588C2F83}"/>
          </ac:spMkLst>
        </pc:spChg>
        <pc:spChg chg="add del">
          <ac:chgData name="Titiksha Ghosh" userId="S::ghosh.ti@northeastern.edu::b3e73bfa-0bde-4da2-8039-26ce8fe5a555" providerId="AD" clId="Web-{32023EB7-E2F2-4AA5-A4BA-CAD2C623B209}" dt="2023-06-23T10:34:34.398" v="357"/>
          <ac:spMkLst>
            <pc:docMk/>
            <pc:sldMk cId="2648059488" sldId="263"/>
            <ac:spMk id="32" creationId="{6EAAA1B9-2DDB-49C9-A037-A523D2F13C15}"/>
          </ac:spMkLst>
        </pc:spChg>
        <pc:spChg chg="add del">
          <ac:chgData name="Titiksha Ghosh" userId="S::ghosh.ti@northeastern.edu::b3e73bfa-0bde-4da2-8039-26ce8fe5a555" providerId="AD" clId="Web-{32023EB7-E2F2-4AA5-A4BA-CAD2C623B209}" dt="2023-06-23T10:32:39.801" v="303"/>
          <ac:spMkLst>
            <pc:docMk/>
            <pc:sldMk cId="2648059488" sldId="263"/>
            <ac:spMk id="33" creationId="{7517A47C-B2E5-4B79-8061-D74B1311AF6E}"/>
          </ac:spMkLst>
        </pc:spChg>
        <pc:spChg chg="add del">
          <ac:chgData name="Titiksha Ghosh" userId="S::ghosh.ti@northeastern.edu::b3e73bfa-0bde-4da2-8039-26ce8fe5a555" providerId="AD" clId="Web-{32023EB7-E2F2-4AA5-A4BA-CAD2C623B209}" dt="2023-06-23T10:32:39.801" v="303"/>
          <ac:spMkLst>
            <pc:docMk/>
            <pc:sldMk cId="2648059488" sldId="263"/>
            <ac:spMk id="34" creationId="{C505E780-2083-4CB5-A42A-5E0E2908ECC3}"/>
          </ac:spMkLst>
        </pc:spChg>
        <pc:spChg chg="add del">
          <ac:chgData name="Titiksha Ghosh" userId="S::ghosh.ti@northeastern.edu::b3e73bfa-0bde-4da2-8039-26ce8fe5a555" providerId="AD" clId="Web-{32023EB7-E2F2-4AA5-A4BA-CAD2C623B209}" dt="2023-06-23T10:32:39.801" v="303"/>
          <ac:spMkLst>
            <pc:docMk/>
            <pc:sldMk cId="2648059488" sldId="263"/>
            <ac:spMk id="35" creationId="{D2C0AE1C-0118-41AE-8A10-7CDCBF10E96F}"/>
          </ac:spMkLst>
        </pc:spChg>
        <pc:spChg chg="add del">
          <ac:chgData name="Titiksha Ghosh" userId="S::ghosh.ti@northeastern.edu::b3e73bfa-0bde-4da2-8039-26ce8fe5a555" providerId="AD" clId="Web-{32023EB7-E2F2-4AA5-A4BA-CAD2C623B209}" dt="2023-06-23T10:32:39.801" v="303"/>
          <ac:spMkLst>
            <pc:docMk/>
            <pc:sldMk cId="2648059488" sldId="263"/>
            <ac:spMk id="36" creationId="{463EEC44-1BA3-44ED-81FC-A644B04B2A44}"/>
          </ac:spMkLst>
        </pc:spChg>
        <pc:spChg chg="add del">
          <ac:chgData name="Titiksha Ghosh" userId="S::ghosh.ti@northeastern.edu::b3e73bfa-0bde-4da2-8039-26ce8fe5a555" providerId="AD" clId="Web-{32023EB7-E2F2-4AA5-A4BA-CAD2C623B209}" dt="2023-06-23T10:31:17.142" v="274"/>
          <ac:spMkLst>
            <pc:docMk/>
            <pc:sldMk cId="2648059488" sldId="263"/>
            <ac:spMk id="42" creationId="{1D63C574-BFD2-41A1-A567-B0C3CC7FDD4F}"/>
          </ac:spMkLst>
        </pc:spChg>
        <pc:spChg chg="add del">
          <ac:chgData name="Titiksha Ghosh" userId="S::ghosh.ti@northeastern.edu::b3e73bfa-0bde-4da2-8039-26ce8fe5a555" providerId="AD" clId="Web-{32023EB7-E2F2-4AA5-A4BA-CAD2C623B209}" dt="2023-06-23T10:31:17.142" v="274"/>
          <ac:spMkLst>
            <pc:docMk/>
            <pc:sldMk cId="2648059488" sldId="263"/>
            <ac:spMk id="44" creationId="{E2A46BAB-8C31-42B2-90E8-B26DD3E81D37}"/>
          </ac:spMkLst>
        </pc:spChg>
        <pc:spChg chg="add">
          <ac:chgData name="Titiksha Ghosh" userId="S::ghosh.ti@northeastern.edu::b3e73bfa-0bde-4da2-8039-26ce8fe5a555" providerId="AD" clId="Web-{32023EB7-E2F2-4AA5-A4BA-CAD2C623B209}" dt="2023-06-23T10:34:34.570" v="358"/>
          <ac:spMkLst>
            <pc:docMk/>
            <pc:sldMk cId="2648059488" sldId="263"/>
            <ac:spMk id="51" creationId="{1D63C574-BFD2-41A1-A567-B0C3CC7FDD4F}"/>
          </ac:spMkLst>
        </pc:spChg>
        <pc:spChg chg="add">
          <ac:chgData name="Titiksha Ghosh" userId="S::ghosh.ti@northeastern.edu::b3e73bfa-0bde-4da2-8039-26ce8fe5a555" providerId="AD" clId="Web-{32023EB7-E2F2-4AA5-A4BA-CAD2C623B209}" dt="2023-06-23T10:34:34.570" v="358"/>
          <ac:spMkLst>
            <pc:docMk/>
            <pc:sldMk cId="2648059488" sldId="263"/>
            <ac:spMk id="52" creationId="{E2A46BAB-8C31-42B2-90E8-B26DD3E81D37}"/>
          </ac:spMkLst>
        </pc:spChg>
        <pc:spChg chg="add del">
          <ac:chgData name="Titiksha Ghosh" userId="S::ghosh.ti@northeastern.edu::b3e73bfa-0bde-4da2-8039-26ce8fe5a555" providerId="AD" clId="Web-{32023EB7-E2F2-4AA5-A4BA-CAD2C623B209}" dt="2023-06-23T10:31:31.205" v="276"/>
          <ac:spMkLst>
            <pc:docMk/>
            <pc:sldMk cId="2648059488" sldId="263"/>
            <ac:spMk id="59" creationId="{DCC231C8-C761-4B31-9B1C-C6D19248C6B3}"/>
          </ac:spMkLst>
        </pc:spChg>
        <pc:grpChg chg="add del">
          <ac:chgData name="Titiksha Ghosh" userId="S::ghosh.ti@northeastern.edu::b3e73bfa-0bde-4da2-8039-26ce8fe5a555" providerId="AD" clId="Web-{32023EB7-E2F2-4AA5-A4BA-CAD2C623B209}" dt="2023-06-23T10:34:34.398" v="357"/>
          <ac:grpSpMkLst>
            <pc:docMk/>
            <pc:sldMk cId="2648059488" sldId="263"/>
            <ac:grpSpMk id="38" creationId="{B441F8D5-EBCE-4FB9-91A9-3425971C1F99}"/>
          </ac:grpSpMkLst>
        </pc:grpChg>
        <pc:grpChg chg="add del">
          <ac:chgData name="Titiksha Ghosh" userId="S::ghosh.ti@northeastern.edu::b3e73bfa-0bde-4da2-8039-26ce8fe5a555" providerId="AD" clId="Web-{32023EB7-E2F2-4AA5-A4BA-CAD2C623B209}" dt="2023-06-23T10:34:34.398" v="357"/>
          <ac:grpSpMkLst>
            <pc:docMk/>
            <pc:sldMk cId="2648059488" sldId="263"/>
            <ac:grpSpMk id="43" creationId="{08701F99-7E4C-4B92-A4B5-307CDFB7A4DE}"/>
          </ac:grpSpMkLst>
        </pc:grpChg>
        <pc:grpChg chg="add del">
          <ac:chgData name="Titiksha Ghosh" userId="S::ghosh.ti@northeastern.edu::b3e73bfa-0bde-4da2-8039-26ce8fe5a555" providerId="AD" clId="Web-{32023EB7-E2F2-4AA5-A4BA-CAD2C623B209}" dt="2023-06-23T10:31:17.142" v="274"/>
          <ac:grpSpMkLst>
            <pc:docMk/>
            <pc:sldMk cId="2648059488" sldId="263"/>
            <ac:grpSpMk id="46" creationId="{B3F7A3C7-0737-4E57-B30E-8EEFE638B401}"/>
          </ac:grpSpMkLst>
        </pc:grpChg>
        <pc:grpChg chg="add del">
          <ac:chgData name="Titiksha Ghosh" userId="S::ghosh.ti@northeastern.edu::b3e73bfa-0bde-4da2-8039-26ce8fe5a555" providerId="AD" clId="Web-{32023EB7-E2F2-4AA5-A4BA-CAD2C623B209}" dt="2023-06-23T10:31:17.142" v="274"/>
          <ac:grpSpMkLst>
            <pc:docMk/>
            <pc:sldMk cId="2648059488" sldId="263"/>
            <ac:grpSpMk id="50" creationId="{43F5E015-E085-4624-B431-B42414448684}"/>
          </ac:grpSpMkLst>
        </pc:grpChg>
        <pc:grpChg chg="add">
          <ac:chgData name="Titiksha Ghosh" userId="S::ghosh.ti@northeastern.edu::b3e73bfa-0bde-4da2-8039-26ce8fe5a555" providerId="AD" clId="Web-{32023EB7-E2F2-4AA5-A4BA-CAD2C623B209}" dt="2023-06-23T10:34:34.570" v="358"/>
          <ac:grpSpMkLst>
            <pc:docMk/>
            <pc:sldMk cId="2648059488" sldId="263"/>
            <ac:grpSpMk id="53" creationId="{B3F7A3C7-0737-4E57-B30E-8EEFE638B401}"/>
          </ac:grpSpMkLst>
        </pc:grpChg>
        <pc:grpChg chg="add">
          <ac:chgData name="Titiksha Ghosh" userId="S::ghosh.ti@northeastern.edu::b3e73bfa-0bde-4da2-8039-26ce8fe5a555" providerId="AD" clId="Web-{32023EB7-E2F2-4AA5-A4BA-CAD2C623B209}" dt="2023-06-23T10:34:34.570" v="358"/>
          <ac:grpSpMkLst>
            <pc:docMk/>
            <pc:sldMk cId="2648059488" sldId="263"/>
            <ac:grpSpMk id="55" creationId="{43F5E015-E085-4624-B431-B42414448684}"/>
          </ac:grpSpMkLst>
        </pc:grpChg>
        <pc:graphicFrameChg chg="add del">
          <ac:chgData name="Titiksha Ghosh" userId="S::ghosh.ti@northeastern.edu::b3e73bfa-0bde-4da2-8039-26ce8fe5a555" providerId="AD" clId="Web-{32023EB7-E2F2-4AA5-A4BA-CAD2C623B209}" dt="2023-06-23T10:29:54.609" v="257"/>
          <ac:graphicFrameMkLst>
            <pc:docMk/>
            <pc:sldMk cId="2648059488" sldId="263"/>
            <ac:graphicFrameMk id="5" creationId="{6529F0CA-1C7C-EC85-9FC7-C8DDBDF4034F}"/>
          </ac:graphicFrameMkLst>
        </pc:graphicFrameChg>
        <pc:graphicFrameChg chg="add mod modGraphic">
          <ac:chgData name="Titiksha Ghosh" userId="S::ghosh.ti@northeastern.edu::b3e73bfa-0bde-4da2-8039-26ce8fe5a555" providerId="AD" clId="Web-{32023EB7-E2F2-4AA5-A4BA-CAD2C623B209}" dt="2023-06-23T10:37:42.262" v="382" actId="1076"/>
          <ac:graphicFrameMkLst>
            <pc:docMk/>
            <pc:sldMk cId="2648059488" sldId="263"/>
            <ac:graphicFrameMk id="12" creationId="{4069A86F-3921-C550-EC49-40E0CD3CB95B}"/>
          </ac:graphicFrameMkLst>
        </pc:graphicFrameChg>
        <pc:graphicFrameChg chg="add del mod modGraphic">
          <ac:chgData name="Titiksha Ghosh" userId="S::ghosh.ti@northeastern.edu::b3e73bfa-0bde-4da2-8039-26ce8fe5a555" providerId="AD" clId="Web-{32023EB7-E2F2-4AA5-A4BA-CAD2C623B209}" dt="2023-06-23T10:32:39.801" v="303"/>
          <ac:graphicFrameMkLst>
            <pc:docMk/>
            <pc:sldMk cId="2648059488" sldId="263"/>
            <ac:graphicFrameMk id="37" creationId="{6529F0CA-1C7C-EC85-9FC7-C8DDBDF4034F}"/>
          </ac:graphicFrameMkLst>
        </pc:graphicFrameChg>
        <pc:picChg chg="add del">
          <ac:chgData name="Titiksha Ghosh" userId="S::ghosh.ti@northeastern.edu::b3e73bfa-0bde-4da2-8039-26ce8fe5a555" providerId="AD" clId="Web-{32023EB7-E2F2-4AA5-A4BA-CAD2C623B209}" dt="2023-06-23T10:29:58.562" v="259"/>
          <ac:picMkLst>
            <pc:docMk/>
            <pc:sldMk cId="2648059488" sldId="263"/>
            <ac:picMk id="18" creationId="{EA616315-FEF8-EB7B-3D17-393FE4147E42}"/>
          </ac:picMkLst>
        </pc:picChg>
        <pc:picChg chg="add del">
          <ac:chgData name="Titiksha Ghosh" userId="S::ghosh.ti@northeastern.edu::b3e73bfa-0bde-4da2-8039-26ce8fe5a555" providerId="AD" clId="Web-{32023EB7-E2F2-4AA5-A4BA-CAD2C623B209}" dt="2023-06-23T10:30:10.234" v="261"/>
          <ac:picMkLst>
            <pc:docMk/>
            <pc:sldMk cId="2648059488" sldId="263"/>
            <ac:picMk id="25" creationId="{B1373074-ACFE-98D2-225D-71896107ECB4}"/>
          </ac:picMkLst>
        </pc:picChg>
      </pc:sldChg>
    </pc:docChg>
  </pc:docChgLst>
  <pc:docChgLst>
    <pc:chgData name="Lystra Injamuri Naveen" userId="S::injamurinaveen.l@northeastern.edu::d64fc506-fd61-464a-bf09-a7c984548274" providerId="AD" clId="Web-{96E5137C-E74B-4ADC-8DA3-D8B582A25208}"/>
    <pc:docChg chg="addSld modSld addMainMaster delMainMaster">
      <pc:chgData name="Lystra Injamuri Naveen" userId="S::injamurinaveen.l@northeastern.edu::d64fc506-fd61-464a-bf09-a7c984548274" providerId="AD" clId="Web-{96E5137C-E74B-4ADC-8DA3-D8B582A25208}" dt="2023-06-23T21:57:36.085" v="74"/>
      <pc:docMkLst>
        <pc:docMk/>
      </pc:docMkLst>
      <pc:sldChg chg="modSp mod modClrScheme chgLayout">
        <pc:chgData name="Lystra Injamuri Naveen" userId="S::injamurinaveen.l@northeastern.edu::d64fc506-fd61-464a-bf09-a7c984548274" providerId="AD" clId="Web-{96E5137C-E74B-4ADC-8DA3-D8B582A25208}" dt="2023-06-23T21:41:06.731" v="15"/>
        <pc:sldMkLst>
          <pc:docMk/>
          <pc:sldMk cId="109857222" sldId="256"/>
        </pc:sldMkLst>
        <pc:spChg chg="mod ord">
          <ac:chgData name="Lystra Injamuri Naveen" userId="S::injamurinaveen.l@northeastern.edu::d64fc506-fd61-464a-bf09-a7c984548274" providerId="AD" clId="Web-{96E5137C-E74B-4ADC-8DA3-D8B582A25208}" dt="2023-06-23T21:41:06.731" v="15"/>
          <ac:spMkLst>
            <pc:docMk/>
            <pc:sldMk cId="109857222" sldId="256"/>
            <ac:spMk id="2" creationId="{00000000-0000-0000-0000-000000000000}"/>
          </ac:spMkLst>
        </pc:spChg>
        <pc:spChg chg="mod ord">
          <ac:chgData name="Lystra Injamuri Naveen" userId="S::injamurinaveen.l@northeastern.edu::d64fc506-fd61-464a-bf09-a7c984548274" providerId="AD" clId="Web-{96E5137C-E74B-4ADC-8DA3-D8B582A25208}" dt="2023-06-23T21:41:06.731" v="15"/>
          <ac:spMkLst>
            <pc:docMk/>
            <pc:sldMk cId="109857222" sldId="256"/>
            <ac:spMk id="3" creationId="{00000000-0000-0000-0000-000000000000}"/>
          </ac:spMkLst>
        </pc:spChg>
      </pc:sldChg>
      <pc:sldChg chg="modSp mod modClrScheme chgLayout">
        <pc:chgData name="Lystra Injamuri Naveen" userId="S::injamurinaveen.l@northeastern.edu::d64fc506-fd61-464a-bf09-a7c984548274" providerId="AD" clId="Web-{96E5137C-E74B-4ADC-8DA3-D8B582A25208}" dt="2023-06-23T21:41:06.731" v="15"/>
        <pc:sldMkLst>
          <pc:docMk/>
          <pc:sldMk cId="1644192990" sldId="257"/>
        </pc:sldMkLst>
        <pc:spChg chg="mod ord">
          <ac:chgData name="Lystra Injamuri Naveen" userId="S::injamurinaveen.l@northeastern.edu::d64fc506-fd61-464a-bf09-a7c984548274" providerId="AD" clId="Web-{96E5137C-E74B-4ADC-8DA3-D8B582A25208}" dt="2023-06-23T21:41:06.731" v="15"/>
          <ac:spMkLst>
            <pc:docMk/>
            <pc:sldMk cId="1644192990" sldId="257"/>
            <ac:spMk id="2" creationId="{7B00137C-32AF-2E47-72E0-FDF6AF1DC583}"/>
          </ac:spMkLst>
        </pc:spChg>
        <pc:spChg chg="mod ord">
          <ac:chgData name="Lystra Injamuri Naveen" userId="S::injamurinaveen.l@northeastern.edu::d64fc506-fd61-464a-bf09-a7c984548274" providerId="AD" clId="Web-{96E5137C-E74B-4ADC-8DA3-D8B582A25208}" dt="2023-06-23T21:41:06.731" v="15"/>
          <ac:spMkLst>
            <pc:docMk/>
            <pc:sldMk cId="1644192990" sldId="257"/>
            <ac:spMk id="3" creationId="{D20A8307-2438-2082-8552-FF6968C0B79B}"/>
          </ac:spMkLst>
        </pc:spChg>
      </pc:sldChg>
      <pc:sldChg chg="addSp modSp mod setBg modClrScheme chgLayout">
        <pc:chgData name="Lystra Injamuri Naveen" userId="S::injamurinaveen.l@northeastern.edu::d64fc506-fd61-464a-bf09-a7c984548274" providerId="AD" clId="Web-{96E5137C-E74B-4ADC-8DA3-D8B582A25208}" dt="2023-06-23T21:57:36.085" v="74"/>
        <pc:sldMkLst>
          <pc:docMk/>
          <pc:sldMk cId="3326269178" sldId="258"/>
        </pc:sldMkLst>
        <pc:spChg chg="mod ord">
          <ac:chgData name="Lystra Injamuri Naveen" userId="S::injamurinaveen.l@northeastern.edu::d64fc506-fd61-464a-bf09-a7c984548274" providerId="AD" clId="Web-{96E5137C-E74B-4ADC-8DA3-D8B582A25208}" dt="2023-06-23T21:57:36.085" v="74"/>
          <ac:spMkLst>
            <pc:docMk/>
            <pc:sldMk cId="3326269178" sldId="258"/>
            <ac:spMk id="2" creationId="{3AFF8122-B179-3095-8B97-3AFC66135A3F}"/>
          </ac:spMkLst>
        </pc:spChg>
        <pc:spChg chg="mod ord">
          <ac:chgData name="Lystra Injamuri Naveen" userId="S::injamurinaveen.l@northeastern.edu::d64fc506-fd61-464a-bf09-a7c984548274" providerId="AD" clId="Web-{96E5137C-E74B-4ADC-8DA3-D8B582A25208}" dt="2023-06-23T21:57:36.085" v="74"/>
          <ac:spMkLst>
            <pc:docMk/>
            <pc:sldMk cId="3326269178" sldId="258"/>
            <ac:spMk id="3" creationId="{48910080-B1D3-BF76-6FAA-5233F1660559}"/>
          </ac:spMkLst>
        </pc:spChg>
        <pc:spChg chg="add">
          <ac:chgData name="Lystra Injamuri Naveen" userId="S::injamurinaveen.l@northeastern.edu::d64fc506-fd61-464a-bf09-a7c984548274" providerId="AD" clId="Web-{96E5137C-E74B-4ADC-8DA3-D8B582A25208}" dt="2023-06-23T21:57:36.085" v="74"/>
          <ac:spMkLst>
            <pc:docMk/>
            <pc:sldMk cId="3326269178" sldId="258"/>
            <ac:spMk id="8" creationId="{29DC5A77-10C9-4ECF-B7EB-8D917F36A9EE}"/>
          </ac:spMkLst>
        </pc:spChg>
        <pc:spChg chg="add">
          <ac:chgData name="Lystra Injamuri Naveen" userId="S::injamurinaveen.l@northeastern.edu::d64fc506-fd61-464a-bf09-a7c984548274" providerId="AD" clId="Web-{96E5137C-E74B-4ADC-8DA3-D8B582A25208}" dt="2023-06-23T21:57:36.085" v="74"/>
          <ac:spMkLst>
            <pc:docMk/>
            <pc:sldMk cId="3326269178" sldId="258"/>
            <ac:spMk id="10" creationId="{2FFE28B5-FB16-49A9-B851-3C35FAC0CACB}"/>
          </ac:spMkLst>
        </pc:spChg>
        <pc:spChg chg="add">
          <ac:chgData name="Lystra Injamuri Naveen" userId="S::injamurinaveen.l@northeastern.edu::d64fc506-fd61-464a-bf09-a7c984548274" providerId="AD" clId="Web-{96E5137C-E74B-4ADC-8DA3-D8B582A25208}" dt="2023-06-23T21:57:36.085" v="74"/>
          <ac:spMkLst>
            <pc:docMk/>
            <pc:sldMk cId="3326269178" sldId="258"/>
            <ac:spMk id="12" creationId="{01014442-855A-4E0F-8D09-C314661A48B9}"/>
          </ac:spMkLst>
        </pc:spChg>
        <pc:spChg chg="add">
          <ac:chgData name="Lystra Injamuri Naveen" userId="S::injamurinaveen.l@northeastern.edu::d64fc506-fd61-464a-bf09-a7c984548274" providerId="AD" clId="Web-{96E5137C-E74B-4ADC-8DA3-D8B582A25208}" dt="2023-06-23T21:57:36.085" v="74"/>
          <ac:spMkLst>
            <pc:docMk/>
            <pc:sldMk cId="3326269178" sldId="258"/>
            <ac:spMk id="14" creationId="{9B1ABF09-86CF-414E-88A5-2B84CC7232A9}"/>
          </ac:spMkLst>
        </pc:spChg>
        <pc:spChg chg="add">
          <ac:chgData name="Lystra Injamuri Naveen" userId="S::injamurinaveen.l@northeastern.edu::d64fc506-fd61-464a-bf09-a7c984548274" providerId="AD" clId="Web-{96E5137C-E74B-4ADC-8DA3-D8B582A25208}" dt="2023-06-23T21:57:36.085" v="74"/>
          <ac:spMkLst>
            <pc:docMk/>
            <pc:sldMk cId="3326269178" sldId="258"/>
            <ac:spMk id="16" creationId="{3FE91770-CDBB-4D24-94E5-AD484F36CE87}"/>
          </ac:spMkLst>
        </pc:spChg>
      </pc:sldChg>
      <pc:sldChg chg="delSp modSp mod modClrScheme delDesignElem chgLayout">
        <pc:chgData name="Lystra Injamuri Naveen" userId="S::injamurinaveen.l@northeastern.edu::d64fc506-fd61-464a-bf09-a7c984548274" providerId="AD" clId="Web-{96E5137C-E74B-4ADC-8DA3-D8B582A25208}" dt="2023-06-23T21:41:06.731" v="15"/>
        <pc:sldMkLst>
          <pc:docMk/>
          <pc:sldMk cId="283247522" sldId="259"/>
        </pc:sldMkLst>
        <pc:spChg chg="mod ord">
          <ac:chgData name="Lystra Injamuri Naveen" userId="S::injamurinaveen.l@northeastern.edu::d64fc506-fd61-464a-bf09-a7c984548274" providerId="AD" clId="Web-{96E5137C-E74B-4ADC-8DA3-D8B582A25208}" dt="2023-06-23T21:41:06.731" v="15"/>
          <ac:spMkLst>
            <pc:docMk/>
            <pc:sldMk cId="283247522" sldId="259"/>
            <ac:spMk id="2" creationId="{7CEEC836-78F9-69A3-D5DE-86FFE6599F0D}"/>
          </ac:spMkLst>
        </pc:spChg>
        <pc:spChg chg="del">
          <ac:chgData name="Lystra Injamuri Naveen" userId="S::injamurinaveen.l@northeastern.edu::d64fc506-fd61-464a-bf09-a7c984548274" providerId="AD" clId="Web-{96E5137C-E74B-4ADC-8DA3-D8B582A25208}" dt="2023-06-23T21:40:20.511" v="13"/>
          <ac:spMkLst>
            <pc:docMk/>
            <pc:sldMk cId="283247522" sldId="259"/>
            <ac:spMk id="11" creationId="{6C4028FD-8BAA-4A19-BFDE-594D991B7552}"/>
          </ac:spMkLst>
        </pc:spChg>
      </pc:sldChg>
      <pc:sldChg chg="delSp modSp mod modClrScheme delDesignElem chgLayout">
        <pc:chgData name="Lystra Injamuri Naveen" userId="S::injamurinaveen.l@northeastern.edu::d64fc506-fd61-464a-bf09-a7c984548274" providerId="AD" clId="Web-{96E5137C-E74B-4ADC-8DA3-D8B582A25208}" dt="2023-06-23T21:41:06.731" v="15"/>
        <pc:sldMkLst>
          <pc:docMk/>
          <pc:sldMk cId="408701435" sldId="260"/>
        </pc:sldMkLst>
        <pc:spChg chg="mod ord">
          <ac:chgData name="Lystra Injamuri Naveen" userId="S::injamurinaveen.l@northeastern.edu::d64fc506-fd61-464a-bf09-a7c984548274" providerId="AD" clId="Web-{96E5137C-E74B-4ADC-8DA3-D8B582A25208}" dt="2023-06-23T21:41:06.731" v="15"/>
          <ac:spMkLst>
            <pc:docMk/>
            <pc:sldMk cId="408701435" sldId="260"/>
            <ac:spMk id="2" creationId="{6A3D4955-B6AB-EA27-0FE5-FE09047AF83D}"/>
          </ac:spMkLst>
        </pc:spChg>
        <pc:spChg chg="del">
          <ac:chgData name="Lystra Injamuri Naveen" userId="S::injamurinaveen.l@northeastern.edu::d64fc506-fd61-464a-bf09-a7c984548274" providerId="AD" clId="Web-{96E5137C-E74B-4ADC-8DA3-D8B582A25208}" dt="2023-06-23T21:40:20.511" v="13"/>
          <ac:spMkLst>
            <pc:docMk/>
            <pc:sldMk cId="408701435" sldId="260"/>
            <ac:spMk id="6" creationId="{5C8908E2-EE49-44D2-9428-A28D2312A8D5}"/>
          </ac:spMkLst>
        </pc:spChg>
        <pc:spChg chg="del">
          <ac:chgData name="Lystra Injamuri Naveen" userId="S::injamurinaveen.l@northeastern.edu::d64fc506-fd61-464a-bf09-a7c984548274" providerId="AD" clId="Web-{96E5137C-E74B-4ADC-8DA3-D8B582A25208}" dt="2023-06-23T21:40:20.511" v="13"/>
          <ac:spMkLst>
            <pc:docMk/>
            <pc:sldMk cId="408701435" sldId="260"/>
            <ac:spMk id="15" creationId="{7449A6C7-D15F-4AA5-BFA5-71A404B47016}"/>
          </ac:spMkLst>
        </pc:spChg>
        <pc:spChg chg="del">
          <ac:chgData name="Lystra Injamuri Naveen" userId="S::injamurinaveen.l@northeastern.edu::d64fc506-fd61-464a-bf09-a7c984548274" providerId="AD" clId="Web-{96E5137C-E74B-4ADC-8DA3-D8B582A25208}" dt="2023-06-23T21:40:20.511" v="13"/>
          <ac:spMkLst>
            <pc:docMk/>
            <pc:sldMk cId="408701435" sldId="260"/>
            <ac:spMk id="17" creationId="{ED888B23-07FA-482A-96DF-47E31AF1A603}"/>
          </ac:spMkLst>
        </pc:spChg>
        <pc:grpChg chg="del">
          <ac:chgData name="Lystra Injamuri Naveen" userId="S::injamurinaveen.l@northeastern.edu::d64fc506-fd61-464a-bf09-a7c984548274" providerId="AD" clId="Web-{96E5137C-E74B-4ADC-8DA3-D8B582A25208}" dt="2023-06-23T21:40:20.511" v="13"/>
          <ac:grpSpMkLst>
            <pc:docMk/>
            <pc:sldMk cId="408701435" sldId="260"/>
            <ac:grpSpMk id="7" creationId="{05314994-6337-4875-8CF5-652CAFE8342C}"/>
          </ac:grpSpMkLst>
        </pc:grpChg>
      </pc:sldChg>
      <pc:sldChg chg="delSp modSp mod modClrScheme delDesignElem chgLayout">
        <pc:chgData name="Lystra Injamuri Naveen" userId="S::injamurinaveen.l@northeastern.edu::d64fc506-fd61-464a-bf09-a7c984548274" providerId="AD" clId="Web-{96E5137C-E74B-4ADC-8DA3-D8B582A25208}" dt="2023-06-23T21:41:06.731" v="15"/>
        <pc:sldMkLst>
          <pc:docMk/>
          <pc:sldMk cId="2905395092" sldId="261"/>
        </pc:sldMkLst>
        <pc:spChg chg="mod ord">
          <ac:chgData name="Lystra Injamuri Naveen" userId="S::injamurinaveen.l@northeastern.edu::d64fc506-fd61-464a-bf09-a7c984548274" providerId="AD" clId="Web-{96E5137C-E74B-4ADC-8DA3-D8B582A25208}" dt="2023-06-23T21:41:06.731" v="15"/>
          <ac:spMkLst>
            <pc:docMk/>
            <pc:sldMk cId="2905395092" sldId="261"/>
            <ac:spMk id="2" creationId="{F7C39C90-01D0-137D-2246-2EA5CEF4F02C}"/>
          </ac:spMkLst>
        </pc:spChg>
        <pc:spChg chg="del">
          <ac:chgData name="Lystra Injamuri Naveen" userId="S::injamurinaveen.l@northeastern.edu::d64fc506-fd61-464a-bf09-a7c984548274" providerId="AD" clId="Web-{96E5137C-E74B-4ADC-8DA3-D8B582A25208}" dt="2023-06-23T21:40:20.511" v="13"/>
          <ac:spMkLst>
            <pc:docMk/>
            <pc:sldMk cId="2905395092" sldId="261"/>
            <ac:spMk id="10" creationId="{4F7EBAE4-9945-4473-9E34-B2C66EA0F03D}"/>
          </ac:spMkLst>
        </pc:spChg>
        <pc:spChg chg="del">
          <ac:chgData name="Lystra Injamuri Naveen" userId="S::injamurinaveen.l@northeastern.edu::d64fc506-fd61-464a-bf09-a7c984548274" providerId="AD" clId="Web-{96E5137C-E74B-4ADC-8DA3-D8B582A25208}" dt="2023-06-23T21:40:20.511" v="13"/>
          <ac:spMkLst>
            <pc:docMk/>
            <pc:sldMk cId="2905395092" sldId="261"/>
            <ac:spMk id="12" creationId="{70BEB1E7-2F88-40BC-B73D-42E5B6F80BFC}"/>
          </ac:spMkLst>
        </pc:spChg>
        <pc:spChg chg="del">
          <ac:chgData name="Lystra Injamuri Naveen" userId="S::injamurinaveen.l@northeastern.edu::d64fc506-fd61-464a-bf09-a7c984548274" providerId="AD" clId="Web-{96E5137C-E74B-4ADC-8DA3-D8B582A25208}" dt="2023-06-23T21:40:20.511" v="13"/>
          <ac:spMkLst>
            <pc:docMk/>
            <pc:sldMk cId="2905395092" sldId="261"/>
            <ac:spMk id="14" creationId="{A7B99495-F43F-4D80-A44F-2CB4764EB90B}"/>
          </ac:spMkLst>
        </pc:spChg>
      </pc:sldChg>
      <pc:sldChg chg="delSp modSp mod modClrScheme delDesignElem chgLayout">
        <pc:chgData name="Lystra Injamuri Naveen" userId="S::injamurinaveen.l@northeastern.edu::d64fc506-fd61-464a-bf09-a7c984548274" providerId="AD" clId="Web-{96E5137C-E74B-4ADC-8DA3-D8B582A25208}" dt="2023-06-23T21:41:06.731" v="15"/>
        <pc:sldMkLst>
          <pc:docMk/>
          <pc:sldMk cId="3721464786" sldId="262"/>
        </pc:sldMkLst>
        <pc:spChg chg="mod ord">
          <ac:chgData name="Lystra Injamuri Naveen" userId="S::injamurinaveen.l@northeastern.edu::d64fc506-fd61-464a-bf09-a7c984548274" providerId="AD" clId="Web-{96E5137C-E74B-4ADC-8DA3-D8B582A25208}" dt="2023-06-23T21:41:06.731" v="15"/>
          <ac:spMkLst>
            <pc:docMk/>
            <pc:sldMk cId="3721464786" sldId="262"/>
            <ac:spMk id="2" creationId="{A1804A2B-F6B2-C044-D38C-88CCD61D885F}"/>
          </ac:spMkLst>
        </pc:spChg>
        <pc:spChg chg="mod ord">
          <ac:chgData name="Lystra Injamuri Naveen" userId="S::injamurinaveen.l@northeastern.edu::d64fc506-fd61-464a-bf09-a7c984548274" providerId="AD" clId="Web-{96E5137C-E74B-4ADC-8DA3-D8B582A25208}" dt="2023-06-23T21:41:06.731" v="15"/>
          <ac:spMkLst>
            <pc:docMk/>
            <pc:sldMk cId="3721464786" sldId="262"/>
            <ac:spMk id="3" creationId="{483FABCF-4799-FA61-BB41-F6824D7B0630}"/>
          </ac:spMkLst>
        </pc:spChg>
        <pc:spChg chg="del">
          <ac:chgData name="Lystra Injamuri Naveen" userId="S::injamurinaveen.l@northeastern.edu::d64fc506-fd61-464a-bf09-a7c984548274" providerId="AD" clId="Web-{96E5137C-E74B-4ADC-8DA3-D8B582A25208}" dt="2023-06-23T21:40:20.511" v="13"/>
          <ac:spMkLst>
            <pc:docMk/>
            <pc:sldMk cId="3721464786" sldId="262"/>
            <ac:spMk id="65" creationId="{34D85B6A-FF18-4EFD-BD23-77FDE89EC5A0}"/>
          </ac:spMkLst>
        </pc:spChg>
        <pc:spChg chg="del">
          <ac:chgData name="Lystra Injamuri Naveen" userId="S::injamurinaveen.l@northeastern.edu::d64fc506-fd61-464a-bf09-a7c984548274" providerId="AD" clId="Web-{96E5137C-E74B-4ADC-8DA3-D8B582A25208}" dt="2023-06-23T21:40:20.511" v="13"/>
          <ac:spMkLst>
            <pc:docMk/>
            <pc:sldMk cId="3721464786" sldId="262"/>
            <ac:spMk id="67" creationId="{E8AAB596-4870-4D7C-9F51-06F1F7367CCD}"/>
          </ac:spMkLst>
        </pc:spChg>
      </pc:sldChg>
      <pc:sldChg chg="delSp modSp mod modClrScheme delDesignElem chgLayout">
        <pc:chgData name="Lystra Injamuri Naveen" userId="S::injamurinaveen.l@northeastern.edu::d64fc506-fd61-464a-bf09-a7c984548274" providerId="AD" clId="Web-{96E5137C-E74B-4ADC-8DA3-D8B582A25208}" dt="2023-06-23T21:41:06.731" v="15"/>
        <pc:sldMkLst>
          <pc:docMk/>
          <pc:sldMk cId="2648059488" sldId="263"/>
        </pc:sldMkLst>
        <pc:spChg chg="mod ord">
          <ac:chgData name="Lystra Injamuri Naveen" userId="S::injamurinaveen.l@northeastern.edu::d64fc506-fd61-464a-bf09-a7c984548274" providerId="AD" clId="Web-{96E5137C-E74B-4ADC-8DA3-D8B582A25208}" dt="2023-06-23T21:41:06.731" v="15"/>
          <ac:spMkLst>
            <pc:docMk/>
            <pc:sldMk cId="2648059488" sldId="263"/>
            <ac:spMk id="2" creationId="{48150B8C-F7CD-905A-0813-1A58010FD700}"/>
          </ac:spMkLst>
        </pc:spChg>
        <pc:spChg chg="del">
          <ac:chgData name="Lystra Injamuri Naveen" userId="S::injamurinaveen.l@northeastern.edu::d64fc506-fd61-464a-bf09-a7c984548274" providerId="AD" clId="Web-{96E5137C-E74B-4ADC-8DA3-D8B582A25208}" dt="2023-06-23T21:40:20.511" v="13"/>
          <ac:spMkLst>
            <pc:docMk/>
            <pc:sldMk cId="2648059488" sldId="263"/>
            <ac:spMk id="51" creationId="{1D63C574-BFD2-41A1-A567-B0C3CC7FDD4F}"/>
          </ac:spMkLst>
        </pc:spChg>
        <pc:spChg chg="del">
          <ac:chgData name="Lystra Injamuri Naveen" userId="S::injamurinaveen.l@northeastern.edu::d64fc506-fd61-464a-bf09-a7c984548274" providerId="AD" clId="Web-{96E5137C-E74B-4ADC-8DA3-D8B582A25208}" dt="2023-06-23T21:40:20.511" v="13"/>
          <ac:spMkLst>
            <pc:docMk/>
            <pc:sldMk cId="2648059488" sldId="263"/>
            <ac:spMk id="52" creationId="{E2A46BAB-8C31-42B2-90E8-B26DD3E81D37}"/>
          </ac:spMkLst>
        </pc:spChg>
        <pc:grpChg chg="del">
          <ac:chgData name="Lystra Injamuri Naveen" userId="S::injamurinaveen.l@northeastern.edu::d64fc506-fd61-464a-bf09-a7c984548274" providerId="AD" clId="Web-{96E5137C-E74B-4ADC-8DA3-D8B582A25208}" dt="2023-06-23T21:40:20.511" v="13"/>
          <ac:grpSpMkLst>
            <pc:docMk/>
            <pc:sldMk cId="2648059488" sldId="263"/>
            <ac:grpSpMk id="53" creationId="{B3F7A3C7-0737-4E57-B30E-8EEFE638B401}"/>
          </ac:grpSpMkLst>
        </pc:grpChg>
        <pc:grpChg chg="del">
          <ac:chgData name="Lystra Injamuri Naveen" userId="S::injamurinaveen.l@northeastern.edu::d64fc506-fd61-464a-bf09-a7c984548274" providerId="AD" clId="Web-{96E5137C-E74B-4ADC-8DA3-D8B582A25208}" dt="2023-06-23T21:40:20.511" v="13"/>
          <ac:grpSpMkLst>
            <pc:docMk/>
            <pc:sldMk cId="2648059488" sldId="263"/>
            <ac:grpSpMk id="55" creationId="{43F5E015-E085-4624-B431-B42414448684}"/>
          </ac:grpSpMkLst>
        </pc:grpChg>
        <pc:graphicFrameChg chg="mod ord">
          <ac:chgData name="Lystra Injamuri Naveen" userId="S::injamurinaveen.l@northeastern.edu::d64fc506-fd61-464a-bf09-a7c984548274" providerId="AD" clId="Web-{96E5137C-E74B-4ADC-8DA3-D8B582A25208}" dt="2023-06-23T21:41:06.731" v="15"/>
          <ac:graphicFrameMkLst>
            <pc:docMk/>
            <pc:sldMk cId="2648059488" sldId="263"/>
            <ac:graphicFrameMk id="12" creationId="{4069A86F-3921-C550-EC49-40E0CD3CB95B}"/>
          </ac:graphicFrameMkLst>
        </pc:graphicFrameChg>
      </pc:sldChg>
      <pc:sldChg chg="modSp mod modClrScheme chgLayout">
        <pc:chgData name="Lystra Injamuri Naveen" userId="S::injamurinaveen.l@northeastern.edu::d64fc506-fd61-464a-bf09-a7c984548274" providerId="AD" clId="Web-{96E5137C-E74B-4ADC-8DA3-D8B582A25208}" dt="2023-06-23T21:41:06.731" v="15"/>
        <pc:sldMkLst>
          <pc:docMk/>
          <pc:sldMk cId="3978207476" sldId="264"/>
        </pc:sldMkLst>
        <pc:spChg chg="mod ord">
          <ac:chgData name="Lystra Injamuri Naveen" userId="S::injamurinaveen.l@northeastern.edu::d64fc506-fd61-464a-bf09-a7c984548274" providerId="AD" clId="Web-{96E5137C-E74B-4ADC-8DA3-D8B582A25208}" dt="2023-06-23T21:41:06.731" v="15"/>
          <ac:spMkLst>
            <pc:docMk/>
            <pc:sldMk cId="3978207476" sldId="264"/>
            <ac:spMk id="2" creationId="{88CABED7-2479-4E86-3FFF-CE839B236E22}"/>
          </ac:spMkLst>
        </pc:spChg>
        <pc:spChg chg="mod ord">
          <ac:chgData name="Lystra Injamuri Naveen" userId="S::injamurinaveen.l@northeastern.edu::d64fc506-fd61-464a-bf09-a7c984548274" providerId="AD" clId="Web-{96E5137C-E74B-4ADC-8DA3-D8B582A25208}" dt="2023-06-23T21:41:06.731" v="15"/>
          <ac:spMkLst>
            <pc:docMk/>
            <pc:sldMk cId="3978207476" sldId="264"/>
            <ac:spMk id="3" creationId="{2AFC9085-FA3A-D9B7-8C20-F390E39A7AB5}"/>
          </ac:spMkLst>
        </pc:spChg>
      </pc:sldChg>
      <pc:sldChg chg="delSp modSp mod modClrScheme delDesignElem chgLayout">
        <pc:chgData name="Lystra Injamuri Naveen" userId="S::injamurinaveen.l@northeastern.edu::d64fc506-fd61-464a-bf09-a7c984548274" providerId="AD" clId="Web-{96E5137C-E74B-4ADC-8DA3-D8B582A25208}" dt="2023-06-23T21:41:06.731" v="15"/>
        <pc:sldMkLst>
          <pc:docMk/>
          <pc:sldMk cId="3382646266" sldId="265"/>
        </pc:sldMkLst>
        <pc:spChg chg="mod ord">
          <ac:chgData name="Lystra Injamuri Naveen" userId="S::injamurinaveen.l@northeastern.edu::d64fc506-fd61-464a-bf09-a7c984548274" providerId="AD" clId="Web-{96E5137C-E74B-4ADC-8DA3-D8B582A25208}" dt="2023-06-23T21:41:06.731" v="15"/>
          <ac:spMkLst>
            <pc:docMk/>
            <pc:sldMk cId="3382646266" sldId="265"/>
            <ac:spMk id="2" creationId="{B4C5C0C1-0D6C-B1A0-5984-D22E1DF4F012}"/>
          </ac:spMkLst>
        </pc:spChg>
        <pc:spChg chg="del">
          <ac:chgData name="Lystra Injamuri Naveen" userId="S::injamurinaveen.l@northeastern.edu::d64fc506-fd61-464a-bf09-a7c984548274" providerId="AD" clId="Web-{96E5137C-E74B-4ADC-8DA3-D8B582A25208}" dt="2023-06-23T21:40:20.511" v="13"/>
          <ac:spMkLst>
            <pc:docMk/>
            <pc:sldMk cId="3382646266" sldId="265"/>
            <ac:spMk id="31" creationId="{D0394FE2-BDDA-4ECE-B320-81AE19E90566}"/>
          </ac:spMkLst>
        </pc:spChg>
        <pc:spChg chg="del">
          <ac:chgData name="Lystra Injamuri Naveen" userId="S::injamurinaveen.l@northeastern.edu::d64fc506-fd61-464a-bf09-a7c984548274" providerId="AD" clId="Web-{96E5137C-E74B-4ADC-8DA3-D8B582A25208}" dt="2023-06-23T21:40:20.511" v="13"/>
          <ac:spMkLst>
            <pc:docMk/>
            <pc:sldMk cId="3382646266" sldId="265"/>
            <ac:spMk id="33" creationId="{0625AAC5-802A-4197-8804-2B78FF65CEE8}"/>
          </ac:spMkLst>
        </pc:spChg>
        <pc:spChg chg="del">
          <ac:chgData name="Lystra Injamuri Naveen" userId="S::injamurinaveen.l@northeastern.edu::d64fc506-fd61-464a-bf09-a7c984548274" providerId="AD" clId="Web-{96E5137C-E74B-4ADC-8DA3-D8B582A25208}" dt="2023-06-23T21:40:20.511" v="13"/>
          <ac:spMkLst>
            <pc:docMk/>
            <pc:sldMk cId="3382646266" sldId="265"/>
            <ac:spMk id="35" creationId="{A1B139DD-0E8D-42FA-9171-C5F001754A88}"/>
          </ac:spMkLst>
        </pc:spChg>
      </pc:sldChg>
      <pc:sldChg chg="addSp delSp modSp new mod setBg modClrScheme chgLayout">
        <pc:chgData name="Lystra Injamuri Naveen" userId="S::injamurinaveen.l@northeastern.edu::d64fc506-fd61-464a-bf09-a7c984548274" providerId="AD" clId="Web-{96E5137C-E74B-4ADC-8DA3-D8B582A25208}" dt="2023-06-23T21:50:45.887" v="51"/>
        <pc:sldMkLst>
          <pc:docMk/>
          <pc:sldMk cId="191733432" sldId="266"/>
        </pc:sldMkLst>
        <pc:spChg chg="mod ord">
          <ac:chgData name="Lystra Injamuri Naveen" userId="S::injamurinaveen.l@northeastern.edu::d64fc506-fd61-464a-bf09-a7c984548274" providerId="AD" clId="Web-{96E5137C-E74B-4ADC-8DA3-D8B582A25208}" dt="2023-06-23T21:50:45.887" v="51"/>
          <ac:spMkLst>
            <pc:docMk/>
            <pc:sldMk cId="191733432" sldId="266"/>
            <ac:spMk id="2" creationId="{C7668AED-2F69-6467-0A20-C2E913727298}"/>
          </ac:spMkLst>
        </pc:spChg>
        <pc:spChg chg="del mod ord">
          <ac:chgData name="Lystra Injamuri Naveen" userId="S::injamurinaveen.l@northeastern.edu::d64fc506-fd61-464a-bf09-a7c984548274" providerId="AD" clId="Web-{96E5137C-E74B-4ADC-8DA3-D8B582A25208}" dt="2023-06-23T21:49:41.135" v="41"/>
          <ac:spMkLst>
            <pc:docMk/>
            <pc:sldMk cId="191733432" sldId="266"/>
            <ac:spMk id="3" creationId="{374A22EE-64A9-B37E-0917-DD8730AB418F}"/>
          </ac:spMkLst>
        </pc:spChg>
        <pc:spChg chg="add del">
          <ac:chgData name="Lystra Injamuri Naveen" userId="S::injamurinaveen.l@northeastern.edu::d64fc506-fd61-464a-bf09-a7c984548274" providerId="AD" clId="Web-{96E5137C-E74B-4ADC-8DA3-D8B582A25208}" dt="2023-06-23T21:49:41.088" v="40"/>
          <ac:spMkLst>
            <pc:docMk/>
            <pc:sldMk cId="191733432" sldId="266"/>
            <ac:spMk id="8" creationId="{29DC5A77-10C9-4ECF-B7EB-8D917F36A9EE}"/>
          </ac:spMkLst>
        </pc:spChg>
        <pc:spChg chg="add del">
          <ac:chgData name="Lystra Injamuri Naveen" userId="S::injamurinaveen.l@northeastern.edu::d64fc506-fd61-464a-bf09-a7c984548274" providerId="AD" clId="Web-{96E5137C-E74B-4ADC-8DA3-D8B582A25208}" dt="2023-06-23T21:50:45.887" v="51"/>
          <ac:spMkLst>
            <pc:docMk/>
            <pc:sldMk cId="191733432" sldId="266"/>
            <ac:spMk id="9" creationId="{9AAD8036-96D8-496C-8006-37ACA5AD8628}"/>
          </ac:spMkLst>
        </pc:spChg>
        <pc:spChg chg="add del">
          <ac:chgData name="Lystra Injamuri Naveen" userId="S::injamurinaveen.l@northeastern.edu::d64fc506-fd61-464a-bf09-a7c984548274" providerId="AD" clId="Web-{96E5137C-E74B-4ADC-8DA3-D8B582A25208}" dt="2023-06-23T21:49:41.088" v="40"/>
          <ac:spMkLst>
            <pc:docMk/>
            <pc:sldMk cId="191733432" sldId="266"/>
            <ac:spMk id="10" creationId="{2FFE28B5-FB16-49A9-B851-3C35FAC0CACB}"/>
          </ac:spMkLst>
        </pc:spChg>
        <pc:spChg chg="add del">
          <ac:chgData name="Lystra Injamuri Naveen" userId="S::injamurinaveen.l@northeastern.edu::d64fc506-fd61-464a-bf09-a7c984548274" providerId="AD" clId="Web-{96E5137C-E74B-4ADC-8DA3-D8B582A25208}" dt="2023-06-23T21:50:45.887" v="51"/>
          <ac:spMkLst>
            <pc:docMk/>
            <pc:sldMk cId="191733432" sldId="266"/>
            <ac:spMk id="11" creationId="{24A4CBA9-3463-4C65-BF46-6B6C50E7FC23}"/>
          </ac:spMkLst>
        </pc:spChg>
        <pc:spChg chg="add del">
          <ac:chgData name="Lystra Injamuri Naveen" userId="S::injamurinaveen.l@northeastern.edu::d64fc506-fd61-464a-bf09-a7c984548274" providerId="AD" clId="Web-{96E5137C-E74B-4ADC-8DA3-D8B582A25208}" dt="2023-06-23T21:49:41.088" v="40"/>
          <ac:spMkLst>
            <pc:docMk/>
            <pc:sldMk cId="191733432" sldId="266"/>
            <ac:spMk id="12" creationId="{01014442-855A-4E0F-8D09-C314661A48B9}"/>
          </ac:spMkLst>
        </pc:spChg>
        <pc:spChg chg="add del">
          <ac:chgData name="Lystra Injamuri Naveen" userId="S::injamurinaveen.l@northeastern.edu::d64fc506-fd61-464a-bf09-a7c984548274" providerId="AD" clId="Web-{96E5137C-E74B-4ADC-8DA3-D8B582A25208}" dt="2023-06-23T21:50:45.887" v="51"/>
          <ac:spMkLst>
            <pc:docMk/>
            <pc:sldMk cId="191733432" sldId="266"/>
            <ac:spMk id="13" creationId="{2DCEED6C-D39C-40AA-B89E-52C3FA5A704F}"/>
          </ac:spMkLst>
        </pc:spChg>
        <pc:spChg chg="add del">
          <ac:chgData name="Lystra Injamuri Naveen" userId="S::injamurinaveen.l@northeastern.edu::d64fc506-fd61-464a-bf09-a7c984548274" providerId="AD" clId="Web-{96E5137C-E74B-4ADC-8DA3-D8B582A25208}" dt="2023-06-23T21:49:41.088" v="40"/>
          <ac:spMkLst>
            <pc:docMk/>
            <pc:sldMk cId="191733432" sldId="266"/>
            <ac:spMk id="14" creationId="{9B1ABF09-86CF-414E-88A5-2B84CC7232A9}"/>
          </ac:spMkLst>
        </pc:spChg>
        <pc:spChg chg="add del">
          <ac:chgData name="Lystra Injamuri Naveen" userId="S::injamurinaveen.l@northeastern.edu::d64fc506-fd61-464a-bf09-a7c984548274" providerId="AD" clId="Web-{96E5137C-E74B-4ADC-8DA3-D8B582A25208}" dt="2023-06-23T21:49:41.088" v="40"/>
          <ac:spMkLst>
            <pc:docMk/>
            <pc:sldMk cId="191733432" sldId="266"/>
            <ac:spMk id="16" creationId="{3FE91770-CDBB-4D24-94E5-AD484F36CE87}"/>
          </ac:spMkLst>
        </pc:spChg>
        <pc:graphicFrameChg chg="add mod modGraphic">
          <ac:chgData name="Lystra Injamuri Naveen" userId="S::injamurinaveen.l@northeastern.edu::d64fc506-fd61-464a-bf09-a7c984548274" providerId="AD" clId="Web-{96E5137C-E74B-4ADC-8DA3-D8B582A25208}" dt="2023-06-23T21:50:45.887" v="51"/>
          <ac:graphicFrameMkLst>
            <pc:docMk/>
            <pc:sldMk cId="191733432" sldId="266"/>
            <ac:graphicFrameMk id="5" creationId="{112804DE-76E4-DD14-7142-BC4013AE77B5}"/>
          </ac:graphicFrameMkLst>
        </pc:graphicFrameChg>
      </pc:sldChg>
      <pc:sldChg chg="modSp new mod modClrScheme chgLayout">
        <pc:chgData name="Lystra Injamuri Naveen" userId="S::injamurinaveen.l@northeastern.edu::d64fc506-fd61-464a-bf09-a7c984548274" providerId="AD" clId="Web-{96E5137C-E74B-4ADC-8DA3-D8B582A25208}" dt="2023-06-23T21:41:06.731" v="15"/>
        <pc:sldMkLst>
          <pc:docMk/>
          <pc:sldMk cId="1422327281" sldId="267"/>
        </pc:sldMkLst>
        <pc:spChg chg="mod ord">
          <ac:chgData name="Lystra Injamuri Naveen" userId="S::injamurinaveen.l@northeastern.edu::d64fc506-fd61-464a-bf09-a7c984548274" providerId="AD" clId="Web-{96E5137C-E74B-4ADC-8DA3-D8B582A25208}" dt="2023-06-23T21:41:06.731" v="15"/>
          <ac:spMkLst>
            <pc:docMk/>
            <pc:sldMk cId="1422327281" sldId="267"/>
            <ac:spMk id="2" creationId="{19478A3F-3567-3691-D022-82143FF53F31}"/>
          </ac:spMkLst>
        </pc:spChg>
        <pc:spChg chg="mod ord">
          <ac:chgData name="Lystra Injamuri Naveen" userId="S::injamurinaveen.l@northeastern.edu::d64fc506-fd61-464a-bf09-a7c984548274" providerId="AD" clId="Web-{96E5137C-E74B-4ADC-8DA3-D8B582A25208}" dt="2023-06-23T21:41:06.731" v="15"/>
          <ac:spMkLst>
            <pc:docMk/>
            <pc:sldMk cId="1422327281" sldId="267"/>
            <ac:spMk id="3" creationId="{DADFFEA4-BA01-B2A9-E186-A64E96163FF5}"/>
          </ac:spMkLst>
        </pc:spChg>
      </pc:sldChg>
      <pc:sldMasterChg chg="del delSldLayout">
        <pc:chgData name="Lystra Injamuri Naveen" userId="S::injamurinaveen.l@northeastern.edu::d64fc506-fd61-464a-bf09-a7c984548274" providerId="AD" clId="Web-{96E5137C-E74B-4ADC-8DA3-D8B582A25208}" dt="2023-06-23T21:40:20.511" v="13"/>
        <pc:sldMasterMkLst>
          <pc:docMk/>
          <pc:sldMasterMk cId="2460954070" sldId="2147483660"/>
        </pc:sldMasterMkLst>
        <pc:sldLayoutChg chg="del">
          <pc:chgData name="Lystra Injamuri Naveen" userId="S::injamurinaveen.l@northeastern.edu::d64fc506-fd61-464a-bf09-a7c984548274" providerId="AD" clId="Web-{96E5137C-E74B-4ADC-8DA3-D8B582A25208}" dt="2023-06-23T21:40:20.511" v="13"/>
          <pc:sldLayoutMkLst>
            <pc:docMk/>
            <pc:sldMasterMk cId="2460954070" sldId="2147483660"/>
            <pc:sldLayoutMk cId="2385387890" sldId="2147483661"/>
          </pc:sldLayoutMkLst>
        </pc:sldLayoutChg>
        <pc:sldLayoutChg chg="del">
          <pc:chgData name="Lystra Injamuri Naveen" userId="S::injamurinaveen.l@northeastern.edu::d64fc506-fd61-464a-bf09-a7c984548274" providerId="AD" clId="Web-{96E5137C-E74B-4ADC-8DA3-D8B582A25208}" dt="2023-06-23T21:40:20.511" v="13"/>
          <pc:sldLayoutMkLst>
            <pc:docMk/>
            <pc:sldMasterMk cId="2460954070" sldId="2147483660"/>
            <pc:sldLayoutMk cId="949138452" sldId="2147483662"/>
          </pc:sldLayoutMkLst>
        </pc:sldLayoutChg>
        <pc:sldLayoutChg chg="del">
          <pc:chgData name="Lystra Injamuri Naveen" userId="S::injamurinaveen.l@northeastern.edu::d64fc506-fd61-464a-bf09-a7c984548274" providerId="AD" clId="Web-{96E5137C-E74B-4ADC-8DA3-D8B582A25208}" dt="2023-06-23T21:40:20.511" v="13"/>
          <pc:sldLayoutMkLst>
            <pc:docMk/>
            <pc:sldMasterMk cId="2460954070" sldId="2147483660"/>
            <pc:sldLayoutMk cId="2591524520" sldId="2147483663"/>
          </pc:sldLayoutMkLst>
        </pc:sldLayoutChg>
        <pc:sldLayoutChg chg="del">
          <pc:chgData name="Lystra Injamuri Naveen" userId="S::injamurinaveen.l@northeastern.edu::d64fc506-fd61-464a-bf09-a7c984548274" providerId="AD" clId="Web-{96E5137C-E74B-4ADC-8DA3-D8B582A25208}" dt="2023-06-23T21:40:20.511" v="13"/>
          <pc:sldLayoutMkLst>
            <pc:docMk/>
            <pc:sldMasterMk cId="2460954070" sldId="2147483660"/>
            <pc:sldLayoutMk cId="1203092039" sldId="2147483664"/>
          </pc:sldLayoutMkLst>
        </pc:sldLayoutChg>
        <pc:sldLayoutChg chg="del">
          <pc:chgData name="Lystra Injamuri Naveen" userId="S::injamurinaveen.l@northeastern.edu::d64fc506-fd61-464a-bf09-a7c984548274" providerId="AD" clId="Web-{96E5137C-E74B-4ADC-8DA3-D8B582A25208}" dt="2023-06-23T21:40:20.511" v="13"/>
          <pc:sldLayoutMkLst>
            <pc:docMk/>
            <pc:sldMasterMk cId="2460954070" sldId="2147483660"/>
            <pc:sldLayoutMk cId="3733172339" sldId="2147483665"/>
          </pc:sldLayoutMkLst>
        </pc:sldLayoutChg>
        <pc:sldLayoutChg chg="del">
          <pc:chgData name="Lystra Injamuri Naveen" userId="S::injamurinaveen.l@northeastern.edu::d64fc506-fd61-464a-bf09-a7c984548274" providerId="AD" clId="Web-{96E5137C-E74B-4ADC-8DA3-D8B582A25208}" dt="2023-06-23T21:40:20.511" v="13"/>
          <pc:sldLayoutMkLst>
            <pc:docMk/>
            <pc:sldMasterMk cId="2460954070" sldId="2147483660"/>
            <pc:sldLayoutMk cId="3210312558" sldId="2147483666"/>
          </pc:sldLayoutMkLst>
        </pc:sldLayoutChg>
        <pc:sldLayoutChg chg="del">
          <pc:chgData name="Lystra Injamuri Naveen" userId="S::injamurinaveen.l@northeastern.edu::d64fc506-fd61-464a-bf09-a7c984548274" providerId="AD" clId="Web-{96E5137C-E74B-4ADC-8DA3-D8B582A25208}" dt="2023-06-23T21:40:20.511" v="13"/>
          <pc:sldLayoutMkLst>
            <pc:docMk/>
            <pc:sldMasterMk cId="2460954070" sldId="2147483660"/>
            <pc:sldLayoutMk cId="3146388984" sldId="2147483667"/>
          </pc:sldLayoutMkLst>
        </pc:sldLayoutChg>
        <pc:sldLayoutChg chg="del">
          <pc:chgData name="Lystra Injamuri Naveen" userId="S::injamurinaveen.l@northeastern.edu::d64fc506-fd61-464a-bf09-a7c984548274" providerId="AD" clId="Web-{96E5137C-E74B-4ADC-8DA3-D8B582A25208}" dt="2023-06-23T21:40:20.511" v="13"/>
          <pc:sldLayoutMkLst>
            <pc:docMk/>
            <pc:sldMasterMk cId="2460954070" sldId="2147483660"/>
            <pc:sldLayoutMk cId="3171841454" sldId="2147483668"/>
          </pc:sldLayoutMkLst>
        </pc:sldLayoutChg>
        <pc:sldLayoutChg chg="del">
          <pc:chgData name="Lystra Injamuri Naveen" userId="S::injamurinaveen.l@northeastern.edu::d64fc506-fd61-464a-bf09-a7c984548274" providerId="AD" clId="Web-{96E5137C-E74B-4ADC-8DA3-D8B582A25208}" dt="2023-06-23T21:40:20.511" v="13"/>
          <pc:sldLayoutMkLst>
            <pc:docMk/>
            <pc:sldMasterMk cId="2460954070" sldId="2147483660"/>
            <pc:sldLayoutMk cId="1718958274" sldId="2147483669"/>
          </pc:sldLayoutMkLst>
        </pc:sldLayoutChg>
        <pc:sldLayoutChg chg="del">
          <pc:chgData name="Lystra Injamuri Naveen" userId="S::injamurinaveen.l@northeastern.edu::d64fc506-fd61-464a-bf09-a7c984548274" providerId="AD" clId="Web-{96E5137C-E74B-4ADC-8DA3-D8B582A25208}" dt="2023-06-23T21:40:20.511" v="13"/>
          <pc:sldLayoutMkLst>
            <pc:docMk/>
            <pc:sldMasterMk cId="2460954070" sldId="2147483660"/>
            <pc:sldLayoutMk cId="2202905451" sldId="2147483670"/>
          </pc:sldLayoutMkLst>
        </pc:sldLayoutChg>
        <pc:sldLayoutChg chg="del">
          <pc:chgData name="Lystra Injamuri Naveen" userId="S::injamurinaveen.l@northeastern.edu::d64fc506-fd61-464a-bf09-a7c984548274" providerId="AD" clId="Web-{96E5137C-E74B-4ADC-8DA3-D8B582A25208}" dt="2023-06-23T21:40:20.511" v="13"/>
          <pc:sldLayoutMkLst>
            <pc:docMk/>
            <pc:sldMasterMk cId="2460954070" sldId="2147483660"/>
            <pc:sldLayoutMk cId="3479445657" sldId="2147483671"/>
          </pc:sldLayoutMkLst>
        </pc:sldLayoutChg>
      </pc:sldMasterChg>
      <pc:sldMasterChg chg="add del addSldLayout delSldLayout modSldLayout">
        <pc:chgData name="Lystra Injamuri Naveen" userId="S::injamurinaveen.l@northeastern.edu::d64fc506-fd61-464a-bf09-a7c984548274" providerId="AD" clId="Web-{96E5137C-E74B-4ADC-8DA3-D8B582A25208}" dt="2023-06-23T21:40:56.090" v="14"/>
        <pc:sldMasterMkLst>
          <pc:docMk/>
          <pc:sldMasterMk cId="612269963" sldId="2147483672"/>
        </pc:sldMasterMkLst>
        <pc:sldLayoutChg chg="add del mod replId">
          <pc:chgData name="Lystra Injamuri Naveen" userId="S::injamurinaveen.l@northeastern.edu::d64fc506-fd61-464a-bf09-a7c984548274" providerId="AD" clId="Web-{96E5137C-E74B-4ADC-8DA3-D8B582A25208}" dt="2023-06-23T21:40:56.090" v="14"/>
          <pc:sldLayoutMkLst>
            <pc:docMk/>
            <pc:sldMasterMk cId="612269963" sldId="2147483672"/>
            <pc:sldLayoutMk cId="2398324878" sldId="2147483673"/>
          </pc:sldLayoutMkLst>
        </pc:sldLayoutChg>
        <pc:sldLayoutChg chg="add del mod replId">
          <pc:chgData name="Lystra Injamuri Naveen" userId="S::injamurinaveen.l@northeastern.edu::d64fc506-fd61-464a-bf09-a7c984548274" providerId="AD" clId="Web-{96E5137C-E74B-4ADC-8DA3-D8B582A25208}" dt="2023-06-23T21:40:56.090" v="14"/>
          <pc:sldLayoutMkLst>
            <pc:docMk/>
            <pc:sldMasterMk cId="612269963" sldId="2147483672"/>
            <pc:sldLayoutMk cId="1997406879" sldId="2147483674"/>
          </pc:sldLayoutMkLst>
        </pc:sldLayoutChg>
        <pc:sldLayoutChg chg="add del mod replId">
          <pc:chgData name="Lystra Injamuri Naveen" userId="S::injamurinaveen.l@northeastern.edu::d64fc506-fd61-464a-bf09-a7c984548274" providerId="AD" clId="Web-{96E5137C-E74B-4ADC-8DA3-D8B582A25208}" dt="2023-06-23T21:40:56.090" v="14"/>
          <pc:sldLayoutMkLst>
            <pc:docMk/>
            <pc:sldMasterMk cId="612269963" sldId="2147483672"/>
            <pc:sldLayoutMk cId="3491558633" sldId="2147483675"/>
          </pc:sldLayoutMkLst>
        </pc:sldLayoutChg>
        <pc:sldLayoutChg chg="add del mod replId">
          <pc:chgData name="Lystra Injamuri Naveen" userId="S::injamurinaveen.l@northeastern.edu::d64fc506-fd61-464a-bf09-a7c984548274" providerId="AD" clId="Web-{96E5137C-E74B-4ADC-8DA3-D8B582A25208}" dt="2023-06-23T21:40:56.090" v="14"/>
          <pc:sldLayoutMkLst>
            <pc:docMk/>
            <pc:sldMasterMk cId="612269963" sldId="2147483672"/>
            <pc:sldLayoutMk cId="1619997832" sldId="2147483676"/>
          </pc:sldLayoutMkLst>
        </pc:sldLayoutChg>
        <pc:sldLayoutChg chg="add del mod replId">
          <pc:chgData name="Lystra Injamuri Naveen" userId="S::injamurinaveen.l@northeastern.edu::d64fc506-fd61-464a-bf09-a7c984548274" providerId="AD" clId="Web-{96E5137C-E74B-4ADC-8DA3-D8B582A25208}" dt="2023-06-23T21:40:56.090" v="14"/>
          <pc:sldLayoutMkLst>
            <pc:docMk/>
            <pc:sldMasterMk cId="612269963" sldId="2147483672"/>
            <pc:sldLayoutMk cId="2087245467" sldId="2147483677"/>
          </pc:sldLayoutMkLst>
        </pc:sldLayoutChg>
        <pc:sldLayoutChg chg="add del mod replId">
          <pc:chgData name="Lystra Injamuri Naveen" userId="S::injamurinaveen.l@northeastern.edu::d64fc506-fd61-464a-bf09-a7c984548274" providerId="AD" clId="Web-{96E5137C-E74B-4ADC-8DA3-D8B582A25208}" dt="2023-06-23T21:40:56.090" v="14"/>
          <pc:sldLayoutMkLst>
            <pc:docMk/>
            <pc:sldMasterMk cId="612269963" sldId="2147483672"/>
            <pc:sldLayoutMk cId="4288343816" sldId="2147483678"/>
          </pc:sldLayoutMkLst>
        </pc:sldLayoutChg>
        <pc:sldLayoutChg chg="add del mod replId">
          <pc:chgData name="Lystra Injamuri Naveen" userId="S::injamurinaveen.l@northeastern.edu::d64fc506-fd61-464a-bf09-a7c984548274" providerId="AD" clId="Web-{96E5137C-E74B-4ADC-8DA3-D8B582A25208}" dt="2023-06-23T21:40:56.090" v="14"/>
          <pc:sldLayoutMkLst>
            <pc:docMk/>
            <pc:sldMasterMk cId="612269963" sldId="2147483672"/>
            <pc:sldLayoutMk cId="4276047070" sldId="2147483679"/>
          </pc:sldLayoutMkLst>
        </pc:sldLayoutChg>
        <pc:sldLayoutChg chg="add del mod replId">
          <pc:chgData name="Lystra Injamuri Naveen" userId="S::injamurinaveen.l@northeastern.edu::d64fc506-fd61-464a-bf09-a7c984548274" providerId="AD" clId="Web-{96E5137C-E74B-4ADC-8DA3-D8B582A25208}" dt="2023-06-23T21:40:56.090" v="14"/>
          <pc:sldLayoutMkLst>
            <pc:docMk/>
            <pc:sldMasterMk cId="612269963" sldId="2147483672"/>
            <pc:sldLayoutMk cId="3709799704" sldId="2147483680"/>
          </pc:sldLayoutMkLst>
        </pc:sldLayoutChg>
        <pc:sldLayoutChg chg="add del mod replId">
          <pc:chgData name="Lystra Injamuri Naveen" userId="S::injamurinaveen.l@northeastern.edu::d64fc506-fd61-464a-bf09-a7c984548274" providerId="AD" clId="Web-{96E5137C-E74B-4ADC-8DA3-D8B582A25208}" dt="2023-06-23T21:40:56.090" v="14"/>
          <pc:sldLayoutMkLst>
            <pc:docMk/>
            <pc:sldMasterMk cId="612269963" sldId="2147483672"/>
            <pc:sldLayoutMk cId="2207225498" sldId="2147483681"/>
          </pc:sldLayoutMkLst>
        </pc:sldLayoutChg>
        <pc:sldLayoutChg chg="add del mod replId">
          <pc:chgData name="Lystra Injamuri Naveen" userId="S::injamurinaveen.l@northeastern.edu::d64fc506-fd61-464a-bf09-a7c984548274" providerId="AD" clId="Web-{96E5137C-E74B-4ADC-8DA3-D8B582A25208}" dt="2023-06-23T21:40:56.090" v="14"/>
          <pc:sldLayoutMkLst>
            <pc:docMk/>
            <pc:sldMasterMk cId="612269963" sldId="2147483672"/>
            <pc:sldLayoutMk cId="4231953419" sldId="2147483682"/>
          </pc:sldLayoutMkLst>
        </pc:sldLayoutChg>
        <pc:sldLayoutChg chg="add del mod replId">
          <pc:chgData name="Lystra Injamuri Naveen" userId="S::injamurinaveen.l@northeastern.edu::d64fc506-fd61-464a-bf09-a7c984548274" providerId="AD" clId="Web-{96E5137C-E74B-4ADC-8DA3-D8B582A25208}" dt="2023-06-23T21:40:56.090" v="14"/>
          <pc:sldLayoutMkLst>
            <pc:docMk/>
            <pc:sldMasterMk cId="612269963" sldId="2147483672"/>
            <pc:sldLayoutMk cId="779223588" sldId="2147483683"/>
          </pc:sldLayoutMkLst>
        </pc:sldLayoutChg>
      </pc:sldMasterChg>
      <pc:sldMasterChg chg="add del addSldLayout delSldLayout modSldLayout">
        <pc:chgData name="Lystra Injamuri Naveen" userId="S::injamurinaveen.l@northeastern.edu::d64fc506-fd61-464a-bf09-a7c984548274" providerId="AD" clId="Web-{96E5137C-E74B-4ADC-8DA3-D8B582A25208}" dt="2023-06-23T21:41:06.731" v="15"/>
        <pc:sldMasterMkLst>
          <pc:docMk/>
          <pc:sldMasterMk cId="1938358563" sldId="2147483684"/>
        </pc:sldMasterMkLst>
        <pc:sldLayoutChg chg="add del mod replId">
          <pc:chgData name="Lystra Injamuri Naveen" userId="S::injamurinaveen.l@northeastern.edu::d64fc506-fd61-464a-bf09-a7c984548274" providerId="AD" clId="Web-{96E5137C-E74B-4ADC-8DA3-D8B582A25208}" dt="2023-06-23T21:41:06.731" v="15"/>
          <pc:sldLayoutMkLst>
            <pc:docMk/>
            <pc:sldMasterMk cId="1938358563" sldId="2147483684"/>
            <pc:sldLayoutMk cId="447880006" sldId="2147483685"/>
          </pc:sldLayoutMkLst>
        </pc:sldLayoutChg>
        <pc:sldLayoutChg chg="add del mod replId">
          <pc:chgData name="Lystra Injamuri Naveen" userId="S::injamurinaveen.l@northeastern.edu::d64fc506-fd61-464a-bf09-a7c984548274" providerId="AD" clId="Web-{96E5137C-E74B-4ADC-8DA3-D8B582A25208}" dt="2023-06-23T21:41:06.731" v="15"/>
          <pc:sldLayoutMkLst>
            <pc:docMk/>
            <pc:sldMasterMk cId="1938358563" sldId="2147483684"/>
            <pc:sldLayoutMk cId="1479004420" sldId="2147483686"/>
          </pc:sldLayoutMkLst>
        </pc:sldLayoutChg>
        <pc:sldLayoutChg chg="add del mod replId">
          <pc:chgData name="Lystra Injamuri Naveen" userId="S::injamurinaveen.l@northeastern.edu::d64fc506-fd61-464a-bf09-a7c984548274" providerId="AD" clId="Web-{96E5137C-E74B-4ADC-8DA3-D8B582A25208}" dt="2023-06-23T21:41:06.731" v="15"/>
          <pc:sldLayoutMkLst>
            <pc:docMk/>
            <pc:sldMasterMk cId="1938358563" sldId="2147483684"/>
            <pc:sldLayoutMk cId="1710366833" sldId="2147483687"/>
          </pc:sldLayoutMkLst>
        </pc:sldLayoutChg>
        <pc:sldLayoutChg chg="add del mod replId">
          <pc:chgData name="Lystra Injamuri Naveen" userId="S::injamurinaveen.l@northeastern.edu::d64fc506-fd61-464a-bf09-a7c984548274" providerId="AD" clId="Web-{96E5137C-E74B-4ADC-8DA3-D8B582A25208}" dt="2023-06-23T21:41:06.731" v="15"/>
          <pc:sldLayoutMkLst>
            <pc:docMk/>
            <pc:sldMasterMk cId="1938358563" sldId="2147483684"/>
            <pc:sldLayoutMk cId="1993977346" sldId="2147483688"/>
          </pc:sldLayoutMkLst>
        </pc:sldLayoutChg>
        <pc:sldLayoutChg chg="add del mod replId">
          <pc:chgData name="Lystra Injamuri Naveen" userId="S::injamurinaveen.l@northeastern.edu::d64fc506-fd61-464a-bf09-a7c984548274" providerId="AD" clId="Web-{96E5137C-E74B-4ADC-8DA3-D8B582A25208}" dt="2023-06-23T21:41:06.731" v="15"/>
          <pc:sldLayoutMkLst>
            <pc:docMk/>
            <pc:sldMasterMk cId="1938358563" sldId="2147483684"/>
            <pc:sldLayoutMk cId="1339420098" sldId="2147483689"/>
          </pc:sldLayoutMkLst>
        </pc:sldLayoutChg>
        <pc:sldLayoutChg chg="add del mod replId">
          <pc:chgData name="Lystra Injamuri Naveen" userId="S::injamurinaveen.l@northeastern.edu::d64fc506-fd61-464a-bf09-a7c984548274" providerId="AD" clId="Web-{96E5137C-E74B-4ADC-8DA3-D8B582A25208}" dt="2023-06-23T21:41:06.731" v="15"/>
          <pc:sldLayoutMkLst>
            <pc:docMk/>
            <pc:sldMasterMk cId="1938358563" sldId="2147483684"/>
            <pc:sldLayoutMk cId="3326915200" sldId="2147483690"/>
          </pc:sldLayoutMkLst>
        </pc:sldLayoutChg>
        <pc:sldLayoutChg chg="add del mod replId">
          <pc:chgData name="Lystra Injamuri Naveen" userId="S::injamurinaveen.l@northeastern.edu::d64fc506-fd61-464a-bf09-a7c984548274" providerId="AD" clId="Web-{96E5137C-E74B-4ADC-8DA3-D8B582A25208}" dt="2023-06-23T21:41:06.731" v="15"/>
          <pc:sldLayoutMkLst>
            <pc:docMk/>
            <pc:sldMasterMk cId="1938358563" sldId="2147483684"/>
            <pc:sldLayoutMk cId="2729208568" sldId="2147483691"/>
          </pc:sldLayoutMkLst>
        </pc:sldLayoutChg>
        <pc:sldLayoutChg chg="add del mod replId">
          <pc:chgData name="Lystra Injamuri Naveen" userId="S::injamurinaveen.l@northeastern.edu::d64fc506-fd61-464a-bf09-a7c984548274" providerId="AD" clId="Web-{96E5137C-E74B-4ADC-8DA3-D8B582A25208}" dt="2023-06-23T21:41:06.731" v="15"/>
          <pc:sldLayoutMkLst>
            <pc:docMk/>
            <pc:sldMasterMk cId="1938358563" sldId="2147483684"/>
            <pc:sldLayoutMk cId="3528188534" sldId="2147483692"/>
          </pc:sldLayoutMkLst>
        </pc:sldLayoutChg>
        <pc:sldLayoutChg chg="add del mod replId">
          <pc:chgData name="Lystra Injamuri Naveen" userId="S::injamurinaveen.l@northeastern.edu::d64fc506-fd61-464a-bf09-a7c984548274" providerId="AD" clId="Web-{96E5137C-E74B-4ADC-8DA3-D8B582A25208}" dt="2023-06-23T21:41:06.731" v="15"/>
          <pc:sldLayoutMkLst>
            <pc:docMk/>
            <pc:sldMasterMk cId="1938358563" sldId="2147483684"/>
            <pc:sldLayoutMk cId="2662226518" sldId="2147483693"/>
          </pc:sldLayoutMkLst>
        </pc:sldLayoutChg>
        <pc:sldLayoutChg chg="add del mod replId">
          <pc:chgData name="Lystra Injamuri Naveen" userId="S::injamurinaveen.l@northeastern.edu::d64fc506-fd61-464a-bf09-a7c984548274" providerId="AD" clId="Web-{96E5137C-E74B-4ADC-8DA3-D8B582A25208}" dt="2023-06-23T21:41:06.731" v="15"/>
          <pc:sldLayoutMkLst>
            <pc:docMk/>
            <pc:sldMasterMk cId="1938358563" sldId="2147483684"/>
            <pc:sldLayoutMk cId="1111918359" sldId="2147483694"/>
          </pc:sldLayoutMkLst>
        </pc:sldLayoutChg>
        <pc:sldLayoutChg chg="add del mod replId">
          <pc:chgData name="Lystra Injamuri Naveen" userId="S::injamurinaveen.l@northeastern.edu::d64fc506-fd61-464a-bf09-a7c984548274" providerId="AD" clId="Web-{96E5137C-E74B-4ADC-8DA3-D8B582A25208}" dt="2023-06-23T21:41:06.731" v="15"/>
          <pc:sldLayoutMkLst>
            <pc:docMk/>
            <pc:sldMasterMk cId="1938358563" sldId="2147483684"/>
            <pc:sldLayoutMk cId="2628150240" sldId="2147483695"/>
          </pc:sldLayoutMkLst>
        </pc:sldLayoutChg>
      </pc:sldMasterChg>
      <pc:sldMasterChg chg="add addSldLayout modSldLayout">
        <pc:chgData name="Lystra Injamuri Naveen" userId="S::injamurinaveen.l@northeastern.edu::d64fc506-fd61-464a-bf09-a7c984548274" providerId="AD" clId="Web-{96E5137C-E74B-4ADC-8DA3-D8B582A25208}" dt="2023-06-23T21:41:06.731" v="15"/>
        <pc:sldMasterMkLst>
          <pc:docMk/>
          <pc:sldMasterMk cId="495606279" sldId="2147483696"/>
        </pc:sldMasterMkLst>
        <pc:sldLayoutChg chg="add mod replId">
          <pc:chgData name="Lystra Injamuri Naveen" userId="S::injamurinaveen.l@northeastern.edu::d64fc506-fd61-464a-bf09-a7c984548274" providerId="AD" clId="Web-{96E5137C-E74B-4ADC-8DA3-D8B582A25208}" dt="2023-06-23T21:41:06.731" v="15"/>
          <pc:sldLayoutMkLst>
            <pc:docMk/>
            <pc:sldMasterMk cId="495606279" sldId="2147483696"/>
            <pc:sldLayoutMk cId="2320738135" sldId="2147483697"/>
          </pc:sldLayoutMkLst>
        </pc:sldLayoutChg>
        <pc:sldLayoutChg chg="add mod replId">
          <pc:chgData name="Lystra Injamuri Naveen" userId="S::injamurinaveen.l@northeastern.edu::d64fc506-fd61-464a-bf09-a7c984548274" providerId="AD" clId="Web-{96E5137C-E74B-4ADC-8DA3-D8B582A25208}" dt="2023-06-23T21:41:06.731" v="15"/>
          <pc:sldLayoutMkLst>
            <pc:docMk/>
            <pc:sldMasterMk cId="495606279" sldId="2147483696"/>
            <pc:sldLayoutMk cId="594045693" sldId="2147483698"/>
          </pc:sldLayoutMkLst>
        </pc:sldLayoutChg>
        <pc:sldLayoutChg chg="add mod replId">
          <pc:chgData name="Lystra Injamuri Naveen" userId="S::injamurinaveen.l@northeastern.edu::d64fc506-fd61-464a-bf09-a7c984548274" providerId="AD" clId="Web-{96E5137C-E74B-4ADC-8DA3-D8B582A25208}" dt="2023-06-23T21:41:06.731" v="15"/>
          <pc:sldLayoutMkLst>
            <pc:docMk/>
            <pc:sldMasterMk cId="495606279" sldId="2147483696"/>
            <pc:sldLayoutMk cId="1581505056" sldId="2147483699"/>
          </pc:sldLayoutMkLst>
        </pc:sldLayoutChg>
        <pc:sldLayoutChg chg="add mod replId">
          <pc:chgData name="Lystra Injamuri Naveen" userId="S::injamurinaveen.l@northeastern.edu::d64fc506-fd61-464a-bf09-a7c984548274" providerId="AD" clId="Web-{96E5137C-E74B-4ADC-8DA3-D8B582A25208}" dt="2023-06-23T21:41:06.731" v="15"/>
          <pc:sldLayoutMkLst>
            <pc:docMk/>
            <pc:sldMasterMk cId="495606279" sldId="2147483696"/>
            <pc:sldLayoutMk cId="446311419" sldId="2147483700"/>
          </pc:sldLayoutMkLst>
        </pc:sldLayoutChg>
        <pc:sldLayoutChg chg="add mod replId">
          <pc:chgData name="Lystra Injamuri Naveen" userId="S::injamurinaveen.l@northeastern.edu::d64fc506-fd61-464a-bf09-a7c984548274" providerId="AD" clId="Web-{96E5137C-E74B-4ADC-8DA3-D8B582A25208}" dt="2023-06-23T21:41:06.731" v="15"/>
          <pc:sldLayoutMkLst>
            <pc:docMk/>
            <pc:sldMasterMk cId="495606279" sldId="2147483696"/>
            <pc:sldLayoutMk cId="461847806" sldId="2147483701"/>
          </pc:sldLayoutMkLst>
        </pc:sldLayoutChg>
        <pc:sldLayoutChg chg="add mod replId">
          <pc:chgData name="Lystra Injamuri Naveen" userId="S::injamurinaveen.l@northeastern.edu::d64fc506-fd61-464a-bf09-a7c984548274" providerId="AD" clId="Web-{96E5137C-E74B-4ADC-8DA3-D8B582A25208}" dt="2023-06-23T21:41:06.731" v="15"/>
          <pc:sldLayoutMkLst>
            <pc:docMk/>
            <pc:sldMasterMk cId="495606279" sldId="2147483696"/>
            <pc:sldLayoutMk cId="4028341400" sldId="2147483702"/>
          </pc:sldLayoutMkLst>
        </pc:sldLayoutChg>
        <pc:sldLayoutChg chg="add mod replId">
          <pc:chgData name="Lystra Injamuri Naveen" userId="S::injamurinaveen.l@northeastern.edu::d64fc506-fd61-464a-bf09-a7c984548274" providerId="AD" clId="Web-{96E5137C-E74B-4ADC-8DA3-D8B582A25208}" dt="2023-06-23T21:41:06.731" v="15"/>
          <pc:sldLayoutMkLst>
            <pc:docMk/>
            <pc:sldMasterMk cId="495606279" sldId="2147483696"/>
            <pc:sldLayoutMk cId="3051639200" sldId="2147483703"/>
          </pc:sldLayoutMkLst>
        </pc:sldLayoutChg>
        <pc:sldLayoutChg chg="add mod replId">
          <pc:chgData name="Lystra Injamuri Naveen" userId="S::injamurinaveen.l@northeastern.edu::d64fc506-fd61-464a-bf09-a7c984548274" providerId="AD" clId="Web-{96E5137C-E74B-4ADC-8DA3-D8B582A25208}" dt="2023-06-23T21:41:06.731" v="15"/>
          <pc:sldLayoutMkLst>
            <pc:docMk/>
            <pc:sldMasterMk cId="495606279" sldId="2147483696"/>
            <pc:sldLayoutMk cId="982704232" sldId="2147483704"/>
          </pc:sldLayoutMkLst>
        </pc:sldLayoutChg>
        <pc:sldLayoutChg chg="add mod replId">
          <pc:chgData name="Lystra Injamuri Naveen" userId="S::injamurinaveen.l@northeastern.edu::d64fc506-fd61-464a-bf09-a7c984548274" providerId="AD" clId="Web-{96E5137C-E74B-4ADC-8DA3-D8B582A25208}" dt="2023-06-23T21:41:06.731" v="15"/>
          <pc:sldLayoutMkLst>
            <pc:docMk/>
            <pc:sldMasterMk cId="495606279" sldId="2147483696"/>
            <pc:sldLayoutMk cId="3546480715" sldId="2147483705"/>
          </pc:sldLayoutMkLst>
        </pc:sldLayoutChg>
        <pc:sldLayoutChg chg="add mod replId">
          <pc:chgData name="Lystra Injamuri Naveen" userId="S::injamurinaveen.l@northeastern.edu::d64fc506-fd61-464a-bf09-a7c984548274" providerId="AD" clId="Web-{96E5137C-E74B-4ADC-8DA3-D8B582A25208}" dt="2023-06-23T21:41:06.731" v="15"/>
          <pc:sldLayoutMkLst>
            <pc:docMk/>
            <pc:sldMasterMk cId="495606279" sldId="2147483696"/>
            <pc:sldLayoutMk cId="227644123" sldId="2147483706"/>
          </pc:sldLayoutMkLst>
        </pc:sldLayoutChg>
        <pc:sldLayoutChg chg="add mod replId">
          <pc:chgData name="Lystra Injamuri Naveen" userId="S::injamurinaveen.l@northeastern.edu::d64fc506-fd61-464a-bf09-a7c984548274" providerId="AD" clId="Web-{96E5137C-E74B-4ADC-8DA3-D8B582A25208}" dt="2023-06-23T21:41:06.731" v="15"/>
          <pc:sldLayoutMkLst>
            <pc:docMk/>
            <pc:sldMasterMk cId="495606279" sldId="2147483696"/>
            <pc:sldLayoutMk cId="3318566895" sldId="2147483707"/>
          </pc:sldLayoutMkLst>
        </pc:sldLayoutChg>
      </pc:sldMasterChg>
    </pc:docChg>
  </pc:docChgLst>
  <pc:docChgLst>
    <pc:chgData name="Zhong Chen" userId="S::chen.zhong1@northeastern.edu::b2569d1c-d5c0-4603-9108-89af4e6636d8" providerId="AD" clId="Web-{FED1813C-C159-4BE5-BFBD-9252E460B80E}"/>
    <pc:docChg chg="addSld delSld modSld">
      <pc:chgData name="Zhong Chen" userId="S::chen.zhong1@northeastern.edu::b2569d1c-d5c0-4603-9108-89af4e6636d8" providerId="AD" clId="Web-{FED1813C-C159-4BE5-BFBD-9252E460B80E}" dt="2023-06-24T22:57:44.896" v="295"/>
      <pc:docMkLst>
        <pc:docMk/>
      </pc:docMkLst>
      <pc:sldChg chg="addSp delSp modSp mod setBg">
        <pc:chgData name="Zhong Chen" userId="S::chen.zhong1@northeastern.edu::b2569d1c-d5c0-4603-9108-89af4e6636d8" providerId="AD" clId="Web-{FED1813C-C159-4BE5-BFBD-9252E460B80E}" dt="2023-06-24T22:50:21.424" v="214" actId="20577"/>
        <pc:sldMkLst>
          <pc:docMk/>
          <pc:sldMk cId="109857222" sldId="256"/>
        </pc:sldMkLst>
        <pc:spChg chg="mod">
          <ac:chgData name="Zhong Chen" userId="S::chen.zhong1@northeastern.edu::b2569d1c-d5c0-4603-9108-89af4e6636d8" providerId="AD" clId="Web-{FED1813C-C159-4BE5-BFBD-9252E460B80E}" dt="2023-06-24T22:49:20.889" v="178" actId="1076"/>
          <ac:spMkLst>
            <pc:docMk/>
            <pc:sldMk cId="109857222" sldId="256"/>
            <ac:spMk id="2" creationId="{00000000-0000-0000-0000-000000000000}"/>
          </ac:spMkLst>
        </pc:spChg>
        <pc:spChg chg="del mod">
          <ac:chgData name="Zhong Chen" userId="S::chen.zhong1@northeastern.edu::b2569d1c-d5c0-4603-9108-89af4e6636d8" providerId="AD" clId="Web-{FED1813C-C159-4BE5-BFBD-9252E460B80E}" dt="2023-06-24T22:45:31.730" v="92"/>
          <ac:spMkLst>
            <pc:docMk/>
            <pc:sldMk cId="109857222" sldId="256"/>
            <ac:spMk id="3" creationId="{00000000-0000-0000-0000-000000000000}"/>
          </ac:spMkLst>
        </pc:spChg>
        <pc:spChg chg="mod">
          <ac:chgData name="Zhong Chen" userId="S::chen.zhong1@northeastern.edu::b2569d1c-d5c0-4603-9108-89af4e6636d8" providerId="AD" clId="Web-{FED1813C-C159-4BE5-BFBD-9252E460B80E}" dt="2023-06-24T22:50:21.424" v="214" actId="20577"/>
          <ac:spMkLst>
            <pc:docMk/>
            <pc:sldMk cId="109857222" sldId="256"/>
            <ac:spMk id="4" creationId="{6598ABFF-17B1-24BA-F7F3-070AB77F8A6A}"/>
          </ac:spMkLst>
        </pc:spChg>
        <pc:spChg chg="add">
          <ac:chgData name="Zhong Chen" userId="S::chen.zhong1@northeastern.edu::b2569d1c-d5c0-4603-9108-89af4e6636d8" providerId="AD" clId="Web-{FED1813C-C159-4BE5-BFBD-9252E460B80E}" dt="2023-06-24T22:45:53.138" v="100"/>
          <ac:spMkLst>
            <pc:docMk/>
            <pc:sldMk cId="109857222" sldId="256"/>
            <ac:spMk id="7" creationId="{80516254-1D9F-4F3A-9870-3A3280BE2BFE}"/>
          </ac:spMkLst>
        </pc:spChg>
        <pc:spChg chg="add">
          <ac:chgData name="Zhong Chen" userId="S::chen.zhong1@northeastern.edu::b2569d1c-d5c0-4603-9108-89af4e6636d8" providerId="AD" clId="Web-{FED1813C-C159-4BE5-BFBD-9252E460B80E}" dt="2023-06-24T22:45:53.138" v="100"/>
          <ac:spMkLst>
            <pc:docMk/>
            <pc:sldMk cId="109857222" sldId="256"/>
            <ac:spMk id="9" creationId="{43162304-DA60-4C31-9E2B-E22F8DA75FF5}"/>
          </ac:spMkLst>
        </pc:spChg>
        <pc:spChg chg="add">
          <ac:chgData name="Zhong Chen" userId="S::chen.zhong1@northeastern.edu::b2569d1c-d5c0-4603-9108-89af4e6636d8" providerId="AD" clId="Web-{FED1813C-C159-4BE5-BFBD-9252E460B80E}" dt="2023-06-24T22:45:53.138" v="100"/>
          <ac:spMkLst>
            <pc:docMk/>
            <pc:sldMk cId="109857222" sldId="256"/>
            <ac:spMk id="11" creationId="{C4AE1EFF-264A-4A42-BEA1-0E875F40D74F}"/>
          </ac:spMkLst>
        </pc:spChg>
        <pc:spChg chg="add">
          <ac:chgData name="Zhong Chen" userId="S::chen.zhong1@northeastern.edu::b2569d1c-d5c0-4603-9108-89af4e6636d8" providerId="AD" clId="Web-{FED1813C-C159-4BE5-BFBD-9252E460B80E}" dt="2023-06-24T22:45:53.138" v="100"/>
          <ac:spMkLst>
            <pc:docMk/>
            <pc:sldMk cId="109857222" sldId="256"/>
            <ac:spMk id="14" creationId="{FC14672B-27A5-4CDA-ABAF-5E4CF4B41C23}"/>
          </ac:spMkLst>
        </pc:spChg>
        <pc:spChg chg="add">
          <ac:chgData name="Zhong Chen" userId="S::chen.zhong1@northeastern.edu::b2569d1c-d5c0-4603-9108-89af4e6636d8" providerId="AD" clId="Web-{FED1813C-C159-4BE5-BFBD-9252E460B80E}" dt="2023-06-24T22:45:53.138" v="100"/>
          <ac:spMkLst>
            <pc:docMk/>
            <pc:sldMk cId="109857222" sldId="256"/>
            <ac:spMk id="19" creationId="{9A206779-5C74-4555-94BC-5845C92EC3A8}"/>
          </ac:spMkLst>
        </pc:spChg>
        <pc:cxnChg chg="add">
          <ac:chgData name="Zhong Chen" userId="S::chen.zhong1@northeastern.edu::b2569d1c-d5c0-4603-9108-89af4e6636d8" providerId="AD" clId="Web-{FED1813C-C159-4BE5-BFBD-9252E460B80E}" dt="2023-06-24T22:45:53.138" v="100"/>
          <ac:cxnSpMkLst>
            <pc:docMk/>
            <pc:sldMk cId="109857222" sldId="256"/>
            <ac:cxnSpMk id="16" creationId="{8D89589C-2C90-4407-A995-05EC3DD7AB14}"/>
          </ac:cxnSpMkLst>
        </pc:cxnChg>
      </pc:sldChg>
      <pc:sldChg chg="addSp modSp mod setBg">
        <pc:chgData name="Zhong Chen" userId="S::chen.zhong1@northeastern.edu::b2569d1c-d5c0-4603-9108-89af4e6636d8" providerId="AD" clId="Web-{FED1813C-C159-4BE5-BFBD-9252E460B80E}" dt="2023-06-24T22:52:36.841" v="233" actId="1076"/>
        <pc:sldMkLst>
          <pc:docMk/>
          <pc:sldMk cId="1644192990" sldId="257"/>
        </pc:sldMkLst>
        <pc:spChg chg="mod">
          <ac:chgData name="Zhong Chen" userId="S::chen.zhong1@northeastern.edu::b2569d1c-d5c0-4603-9108-89af4e6636d8" providerId="AD" clId="Web-{FED1813C-C159-4BE5-BFBD-9252E460B80E}" dt="2023-06-24T22:52:36.841" v="233" actId="1076"/>
          <ac:spMkLst>
            <pc:docMk/>
            <pc:sldMk cId="1644192990" sldId="257"/>
            <ac:spMk id="2" creationId="{7B00137C-32AF-2E47-72E0-FDF6AF1DC583}"/>
          </ac:spMkLst>
        </pc:spChg>
        <pc:spChg chg="mod">
          <ac:chgData name="Zhong Chen" userId="S::chen.zhong1@northeastern.edu::b2569d1c-d5c0-4603-9108-89af4e6636d8" providerId="AD" clId="Web-{FED1813C-C159-4BE5-BFBD-9252E460B80E}" dt="2023-06-24T22:34:38.739" v="9"/>
          <ac:spMkLst>
            <pc:docMk/>
            <pc:sldMk cId="1644192990" sldId="257"/>
            <ac:spMk id="3" creationId="{D20A8307-2438-2082-8552-FF6968C0B79B}"/>
          </ac:spMkLst>
        </pc:spChg>
        <pc:spChg chg="add">
          <ac:chgData name="Zhong Chen" userId="S::chen.zhong1@northeastern.edu::b2569d1c-d5c0-4603-9108-89af4e6636d8" providerId="AD" clId="Web-{FED1813C-C159-4BE5-BFBD-9252E460B80E}" dt="2023-06-24T22:34:38.739" v="9"/>
          <ac:spMkLst>
            <pc:docMk/>
            <pc:sldMk cId="1644192990" sldId="257"/>
            <ac:spMk id="8" creationId="{29DC5A77-10C9-4ECF-B7EB-8D917F36A9EE}"/>
          </ac:spMkLst>
        </pc:spChg>
        <pc:spChg chg="add">
          <ac:chgData name="Zhong Chen" userId="S::chen.zhong1@northeastern.edu::b2569d1c-d5c0-4603-9108-89af4e6636d8" providerId="AD" clId="Web-{FED1813C-C159-4BE5-BFBD-9252E460B80E}" dt="2023-06-24T22:34:38.739" v="9"/>
          <ac:spMkLst>
            <pc:docMk/>
            <pc:sldMk cId="1644192990" sldId="257"/>
            <ac:spMk id="10" creationId="{2FFE28B5-FB16-49A9-B851-3C35FAC0CACB}"/>
          </ac:spMkLst>
        </pc:spChg>
        <pc:spChg chg="add">
          <ac:chgData name="Zhong Chen" userId="S::chen.zhong1@northeastern.edu::b2569d1c-d5c0-4603-9108-89af4e6636d8" providerId="AD" clId="Web-{FED1813C-C159-4BE5-BFBD-9252E460B80E}" dt="2023-06-24T22:34:38.739" v="9"/>
          <ac:spMkLst>
            <pc:docMk/>
            <pc:sldMk cId="1644192990" sldId="257"/>
            <ac:spMk id="12" creationId="{01014442-855A-4E0F-8D09-C314661A48B9}"/>
          </ac:spMkLst>
        </pc:spChg>
        <pc:spChg chg="add">
          <ac:chgData name="Zhong Chen" userId="S::chen.zhong1@northeastern.edu::b2569d1c-d5c0-4603-9108-89af4e6636d8" providerId="AD" clId="Web-{FED1813C-C159-4BE5-BFBD-9252E460B80E}" dt="2023-06-24T22:34:38.739" v="9"/>
          <ac:spMkLst>
            <pc:docMk/>
            <pc:sldMk cId="1644192990" sldId="257"/>
            <ac:spMk id="14" creationId="{9B1ABF09-86CF-414E-88A5-2B84CC7232A9}"/>
          </ac:spMkLst>
        </pc:spChg>
        <pc:spChg chg="add">
          <ac:chgData name="Zhong Chen" userId="S::chen.zhong1@northeastern.edu::b2569d1c-d5c0-4603-9108-89af4e6636d8" providerId="AD" clId="Web-{FED1813C-C159-4BE5-BFBD-9252E460B80E}" dt="2023-06-24T22:34:38.739" v="9"/>
          <ac:spMkLst>
            <pc:docMk/>
            <pc:sldMk cId="1644192990" sldId="257"/>
            <ac:spMk id="16" creationId="{3FE91770-CDBB-4D24-94E5-AD484F36CE87}"/>
          </ac:spMkLst>
        </pc:spChg>
      </pc:sldChg>
      <pc:sldChg chg="modSp">
        <pc:chgData name="Zhong Chen" userId="S::chen.zhong1@northeastern.edu::b2569d1c-d5c0-4603-9108-89af4e6636d8" providerId="AD" clId="Web-{FED1813C-C159-4BE5-BFBD-9252E460B80E}" dt="2023-06-24T22:52:50.780" v="236" actId="1076"/>
        <pc:sldMkLst>
          <pc:docMk/>
          <pc:sldMk cId="3326269178" sldId="258"/>
        </pc:sldMkLst>
        <pc:spChg chg="mod">
          <ac:chgData name="Zhong Chen" userId="S::chen.zhong1@northeastern.edu::b2569d1c-d5c0-4603-9108-89af4e6636d8" providerId="AD" clId="Web-{FED1813C-C159-4BE5-BFBD-9252E460B80E}" dt="2023-06-24T22:52:50.780" v="236" actId="1076"/>
          <ac:spMkLst>
            <pc:docMk/>
            <pc:sldMk cId="3326269178" sldId="258"/>
            <ac:spMk id="2" creationId="{3AFF8122-B179-3095-8B97-3AFC66135A3F}"/>
          </ac:spMkLst>
        </pc:spChg>
      </pc:sldChg>
      <pc:sldChg chg="addSp modSp add del">
        <pc:chgData name="Zhong Chen" userId="S::chen.zhong1@northeastern.edu::b2569d1c-d5c0-4603-9108-89af4e6636d8" providerId="AD" clId="Web-{FED1813C-C159-4BE5-BFBD-9252E460B80E}" dt="2023-06-24T22:37:05.644" v="27"/>
        <pc:sldMkLst>
          <pc:docMk/>
          <pc:sldMk cId="283247522" sldId="259"/>
        </pc:sldMkLst>
        <pc:spChg chg="mod">
          <ac:chgData name="Zhong Chen" userId="S::chen.zhong1@northeastern.edu::b2569d1c-d5c0-4603-9108-89af4e6636d8" providerId="AD" clId="Web-{FED1813C-C159-4BE5-BFBD-9252E460B80E}" dt="2023-06-24T22:36:01.124" v="14"/>
          <ac:spMkLst>
            <pc:docMk/>
            <pc:sldMk cId="283247522" sldId="259"/>
            <ac:spMk id="2" creationId="{7CEEC836-78F9-69A3-D5DE-86FFE6599F0D}"/>
          </ac:spMkLst>
        </pc:spChg>
        <pc:spChg chg="add">
          <ac:chgData name="Zhong Chen" userId="S::chen.zhong1@northeastern.edu::b2569d1c-d5c0-4603-9108-89af4e6636d8" providerId="AD" clId="Web-{FED1813C-C159-4BE5-BFBD-9252E460B80E}" dt="2023-06-24T22:36:01.124" v="14"/>
          <ac:spMkLst>
            <pc:docMk/>
            <pc:sldMk cId="283247522" sldId="259"/>
            <ac:spMk id="6" creationId="{9AAD8036-96D8-496C-8006-37ACA5AD8628}"/>
          </ac:spMkLst>
        </pc:spChg>
        <pc:spChg chg="add">
          <ac:chgData name="Zhong Chen" userId="S::chen.zhong1@northeastern.edu::b2569d1c-d5c0-4603-9108-89af4e6636d8" providerId="AD" clId="Web-{FED1813C-C159-4BE5-BFBD-9252E460B80E}" dt="2023-06-24T22:36:01.124" v="14"/>
          <ac:spMkLst>
            <pc:docMk/>
            <pc:sldMk cId="283247522" sldId="259"/>
            <ac:spMk id="7" creationId="{24A4CBA9-3463-4C65-BF46-6B6C50E7FC23}"/>
          </ac:spMkLst>
        </pc:spChg>
        <pc:spChg chg="add">
          <ac:chgData name="Zhong Chen" userId="S::chen.zhong1@northeastern.edu::b2569d1c-d5c0-4603-9108-89af4e6636d8" providerId="AD" clId="Web-{FED1813C-C159-4BE5-BFBD-9252E460B80E}" dt="2023-06-24T22:36:01.124" v="14"/>
          <ac:spMkLst>
            <pc:docMk/>
            <pc:sldMk cId="283247522" sldId="259"/>
            <ac:spMk id="13" creationId="{2DCEED6C-D39C-40AA-B89E-52C3FA5A704F}"/>
          </ac:spMkLst>
        </pc:spChg>
        <pc:graphicFrameChg chg="mod modGraphic">
          <ac:chgData name="Zhong Chen" userId="S::chen.zhong1@northeastern.edu::b2569d1c-d5c0-4603-9108-89af4e6636d8" providerId="AD" clId="Web-{FED1813C-C159-4BE5-BFBD-9252E460B80E}" dt="2023-06-24T22:36:01.124" v="14"/>
          <ac:graphicFrameMkLst>
            <pc:docMk/>
            <pc:sldMk cId="283247522" sldId="259"/>
            <ac:graphicFrameMk id="4" creationId="{E8EF320C-E35C-2E8E-9A10-CFCC4665FB2D}"/>
          </ac:graphicFrameMkLst>
        </pc:graphicFrameChg>
      </pc:sldChg>
      <pc:sldChg chg="del">
        <pc:chgData name="Zhong Chen" userId="S::chen.zhong1@northeastern.edu::b2569d1c-d5c0-4603-9108-89af4e6636d8" providerId="AD" clId="Web-{FED1813C-C159-4BE5-BFBD-9252E460B80E}" dt="2023-06-24T22:38:30.932" v="41"/>
        <pc:sldMkLst>
          <pc:docMk/>
          <pc:sldMk cId="408701435" sldId="260"/>
        </pc:sldMkLst>
      </pc:sldChg>
      <pc:sldChg chg="addSp delSp modSp del">
        <pc:chgData name="Zhong Chen" userId="S::chen.zhong1@northeastern.edu::b2569d1c-d5c0-4603-9108-89af4e6636d8" providerId="AD" clId="Web-{FED1813C-C159-4BE5-BFBD-9252E460B80E}" dt="2023-06-24T22:53:46.097" v="257"/>
        <pc:sldMkLst>
          <pc:docMk/>
          <pc:sldMk cId="2905395092" sldId="261"/>
        </pc:sldMkLst>
        <pc:spChg chg="mod ord">
          <ac:chgData name="Zhong Chen" userId="S::chen.zhong1@northeastern.edu::b2569d1c-d5c0-4603-9108-89af4e6636d8" providerId="AD" clId="Web-{FED1813C-C159-4BE5-BFBD-9252E460B80E}" dt="2023-06-24T22:43:47.722" v="71"/>
          <ac:spMkLst>
            <pc:docMk/>
            <pc:sldMk cId="2905395092" sldId="261"/>
            <ac:spMk id="2" creationId="{F7C39C90-01D0-137D-2246-2EA5CEF4F02C}"/>
          </ac:spMkLst>
        </pc:spChg>
        <pc:spChg chg="add del">
          <ac:chgData name="Zhong Chen" userId="S::chen.zhong1@northeastern.edu::b2569d1c-d5c0-4603-9108-89af4e6636d8" providerId="AD" clId="Web-{FED1813C-C159-4BE5-BFBD-9252E460B80E}" dt="2023-06-24T22:43:47.722" v="71"/>
          <ac:spMkLst>
            <pc:docMk/>
            <pc:sldMk cId="2905395092" sldId="261"/>
            <ac:spMk id="8" creationId="{886D4068-D045-48B0-9A00-198F2FE4B57C}"/>
          </ac:spMkLst>
        </pc:spChg>
        <pc:spChg chg="add del">
          <ac:chgData name="Zhong Chen" userId="S::chen.zhong1@northeastern.edu::b2569d1c-d5c0-4603-9108-89af4e6636d8" providerId="AD" clId="Web-{FED1813C-C159-4BE5-BFBD-9252E460B80E}" dt="2023-06-24T22:43:47.722" v="71"/>
          <ac:spMkLst>
            <pc:docMk/>
            <pc:sldMk cId="2905395092" sldId="261"/>
            <ac:spMk id="16" creationId="{12664C4B-AAE2-4AA0-8918-134E8086F37E}"/>
          </ac:spMkLst>
        </pc:spChg>
        <pc:spChg chg="add del">
          <ac:chgData name="Zhong Chen" userId="S::chen.zhong1@northeastern.edu::b2569d1c-d5c0-4603-9108-89af4e6636d8" providerId="AD" clId="Web-{FED1813C-C159-4BE5-BFBD-9252E460B80E}" dt="2023-06-24T22:43:47.722" v="71"/>
          <ac:spMkLst>
            <pc:docMk/>
            <pc:sldMk cId="2905395092" sldId="261"/>
            <ac:spMk id="17" creationId="{616F9FD8-4CFE-4C77-8F29-5D801C57E2AB}"/>
          </ac:spMkLst>
        </pc:spChg>
        <pc:graphicFrameChg chg="mod modGraphic">
          <ac:chgData name="Zhong Chen" userId="S::chen.zhong1@northeastern.edu::b2569d1c-d5c0-4603-9108-89af4e6636d8" providerId="AD" clId="Web-{FED1813C-C159-4BE5-BFBD-9252E460B80E}" dt="2023-06-24T22:43:47.722" v="71"/>
          <ac:graphicFrameMkLst>
            <pc:docMk/>
            <pc:sldMk cId="2905395092" sldId="261"/>
            <ac:graphicFrameMk id="4" creationId="{AA0C2F0D-54AB-0E46-C475-9207FCDDBB57}"/>
          </ac:graphicFrameMkLst>
        </pc:graphicFrameChg>
        <pc:picChg chg="mod">
          <ac:chgData name="Zhong Chen" userId="S::chen.zhong1@northeastern.edu::b2569d1c-d5c0-4603-9108-89af4e6636d8" providerId="AD" clId="Web-{FED1813C-C159-4BE5-BFBD-9252E460B80E}" dt="2023-06-24T22:43:47.722" v="71"/>
          <ac:picMkLst>
            <pc:docMk/>
            <pc:sldMk cId="2905395092" sldId="261"/>
            <ac:picMk id="6" creationId="{8C92E677-554F-F2A3-CB17-E7DB4DD8D234}"/>
          </ac:picMkLst>
        </pc:picChg>
      </pc:sldChg>
      <pc:sldChg chg="addSp delSp modSp">
        <pc:chgData name="Zhong Chen" userId="S::chen.zhong1@northeastern.edu::b2569d1c-d5c0-4603-9108-89af4e6636d8" providerId="AD" clId="Web-{FED1813C-C159-4BE5-BFBD-9252E460B80E}" dt="2023-06-24T22:54:10.348" v="264" actId="20577"/>
        <pc:sldMkLst>
          <pc:docMk/>
          <pc:sldMk cId="3721464786" sldId="262"/>
        </pc:sldMkLst>
        <pc:spChg chg="mod">
          <ac:chgData name="Zhong Chen" userId="S::chen.zhong1@northeastern.edu::b2569d1c-d5c0-4603-9108-89af4e6636d8" providerId="AD" clId="Web-{FED1813C-C159-4BE5-BFBD-9252E460B80E}" dt="2023-06-24T22:54:10.348" v="264" actId="20577"/>
          <ac:spMkLst>
            <pc:docMk/>
            <pc:sldMk cId="3721464786" sldId="262"/>
            <ac:spMk id="2" creationId="{A1804A2B-F6B2-C044-D38C-88CCD61D885F}"/>
          </ac:spMkLst>
        </pc:spChg>
        <pc:spChg chg="mod ord">
          <ac:chgData name="Zhong Chen" userId="S::chen.zhong1@northeastern.edu::b2569d1c-d5c0-4603-9108-89af4e6636d8" providerId="AD" clId="Web-{FED1813C-C159-4BE5-BFBD-9252E460B80E}" dt="2023-06-24T22:40:15.534" v="46"/>
          <ac:spMkLst>
            <pc:docMk/>
            <pc:sldMk cId="3721464786" sldId="262"/>
            <ac:spMk id="3" creationId="{483FABCF-4799-FA61-BB41-F6824D7B0630}"/>
          </ac:spMkLst>
        </pc:spChg>
        <pc:spChg chg="add del">
          <ac:chgData name="Zhong Chen" userId="S::chen.zhong1@northeastern.edu::b2569d1c-d5c0-4603-9108-89af4e6636d8" providerId="AD" clId="Web-{FED1813C-C159-4BE5-BFBD-9252E460B80E}" dt="2023-06-24T22:40:15.534" v="46"/>
          <ac:spMkLst>
            <pc:docMk/>
            <pc:sldMk cId="3721464786" sldId="262"/>
            <ac:spMk id="11" creationId="{D96FFA1F-29D1-415E-8D90-776A5E0ADAD0}"/>
          </ac:spMkLst>
        </pc:spChg>
        <pc:spChg chg="add del">
          <ac:chgData name="Zhong Chen" userId="S::chen.zhong1@northeastern.edu::b2569d1c-d5c0-4603-9108-89af4e6636d8" providerId="AD" clId="Web-{FED1813C-C159-4BE5-BFBD-9252E460B80E}" dt="2023-06-24T22:40:15.534" v="46"/>
          <ac:spMkLst>
            <pc:docMk/>
            <pc:sldMk cId="3721464786" sldId="262"/>
            <ac:spMk id="13" creationId="{977078B6-8941-4429-9FDB-8C032B899800}"/>
          </ac:spMkLst>
        </pc:spChg>
        <pc:spChg chg="add del">
          <ac:chgData name="Zhong Chen" userId="S::chen.zhong1@northeastern.edu::b2569d1c-d5c0-4603-9108-89af4e6636d8" providerId="AD" clId="Web-{FED1813C-C159-4BE5-BFBD-9252E460B80E}" dt="2023-06-24T22:40:15.534" v="46"/>
          <ac:spMkLst>
            <pc:docMk/>
            <pc:sldMk cId="3721464786" sldId="262"/>
            <ac:spMk id="15" creationId="{BB09C0D0-1E86-4EE3-B592-3D15600C4AF8}"/>
          </ac:spMkLst>
        </pc:spChg>
        <pc:spChg chg="add">
          <ac:chgData name="Zhong Chen" userId="S::chen.zhong1@northeastern.edu::b2569d1c-d5c0-4603-9108-89af4e6636d8" providerId="AD" clId="Web-{FED1813C-C159-4BE5-BFBD-9252E460B80E}" dt="2023-06-24T22:40:15.534" v="46"/>
          <ac:spMkLst>
            <pc:docMk/>
            <pc:sldMk cId="3721464786" sldId="262"/>
            <ac:spMk id="17" creationId="{A005715A-9AA0-4685-AE44-39808EF657EA}"/>
          </ac:spMkLst>
        </pc:spChg>
        <pc:picChg chg="mod ord">
          <ac:chgData name="Zhong Chen" userId="S::chen.zhong1@northeastern.edu::b2569d1c-d5c0-4603-9108-89af4e6636d8" providerId="AD" clId="Web-{FED1813C-C159-4BE5-BFBD-9252E460B80E}" dt="2023-06-24T22:40:15.534" v="46"/>
          <ac:picMkLst>
            <pc:docMk/>
            <pc:sldMk cId="3721464786" sldId="262"/>
            <ac:picMk id="4" creationId="{2FAE218A-2DFE-BE7B-5F22-30A6224BB06C}"/>
          </ac:picMkLst>
        </pc:picChg>
        <pc:picChg chg="mod ord">
          <ac:chgData name="Zhong Chen" userId="S::chen.zhong1@northeastern.edu::b2569d1c-d5c0-4603-9108-89af4e6636d8" providerId="AD" clId="Web-{FED1813C-C159-4BE5-BFBD-9252E460B80E}" dt="2023-06-24T22:40:15.534" v="46"/>
          <ac:picMkLst>
            <pc:docMk/>
            <pc:sldMk cId="3721464786" sldId="262"/>
            <ac:picMk id="5" creationId="{39865082-1560-86C8-32D3-57A11BC5B04D}"/>
          </ac:picMkLst>
        </pc:picChg>
        <pc:picChg chg="mod">
          <ac:chgData name="Zhong Chen" userId="S::chen.zhong1@northeastern.edu::b2569d1c-d5c0-4603-9108-89af4e6636d8" providerId="AD" clId="Web-{FED1813C-C159-4BE5-BFBD-9252E460B80E}" dt="2023-06-24T22:40:15.534" v="46"/>
          <ac:picMkLst>
            <pc:docMk/>
            <pc:sldMk cId="3721464786" sldId="262"/>
            <ac:picMk id="6" creationId="{6EBEF909-1764-C246-2E41-75C4014646ED}"/>
          </ac:picMkLst>
        </pc:picChg>
      </pc:sldChg>
      <pc:sldChg chg="modSp">
        <pc:chgData name="Zhong Chen" userId="S::chen.zhong1@northeastern.edu::b2569d1c-d5c0-4603-9108-89af4e6636d8" providerId="AD" clId="Web-{FED1813C-C159-4BE5-BFBD-9252E460B80E}" dt="2023-06-24T22:55:26.182" v="284"/>
        <pc:sldMkLst>
          <pc:docMk/>
          <pc:sldMk cId="2648059488" sldId="263"/>
        </pc:sldMkLst>
        <pc:spChg chg="mod">
          <ac:chgData name="Zhong Chen" userId="S::chen.zhong1@northeastern.edu::b2569d1c-d5c0-4603-9108-89af4e6636d8" providerId="AD" clId="Web-{FED1813C-C159-4BE5-BFBD-9252E460B80E}" dt="2023-06-24T22:54:38.773" v="270" actId="20577"/>
          <ac:spMkLst>
            <pc:docMk/>
            <pc:sldMk cId="2648059488" sldId="263"/>
            <ac:spMk id="2" creationId="{48150B8C-F7CD-905A-0813-1A58010FD700}"/>
          </ac:spMkLst>
        </pc:spChg>
        <pc:graphicFrameChg chg="mod modGraphic">
          <ac:chgData name="Zhong Chen" userId="S::chen.zhong1@northeastern.edu::b2569d1c-d5c0-4603-9108-89af4e6636d8" providerId="AD" clId="Web-{FED1813C-C159-4BE5-BFBD-9252E460B80E}" dt="2023-06-24T22:55:26.182" v="284"/>
          <ac:graphicFrameMkLst>
            <pc:docMk/>
            <pc:sldMk cId="2648059488" sldId="263"/>
            <ac:graphicFrameMk id="12" creationId="{4069A86F-3921-C550-EC49-40E0CD3CB95B}"/>
          </ac:graphicFrameMkLst>
        </pc:graphicFrameChg>
      </pc:sldChg>
      <pc:sldChg chg="modSp">
        <pc:chgData name="Zhong Chen" userId="S::chen.zhong1@northeastern.edu::b2569d1c-d5c0-4603-9108-89af4e6636d8" providerId="AD" clId="Web-{FED1813C-C159-4BE5-BFBD-9252E460B80E}" dt="2023-06-24T22:55:08.806" v="283" actId="20577"/>
        <pc:sldMkLst>
          <pc:docMk/>
          <pc:sldMk cId="3978207476" sldId="264"/>
        </pc:sldMkLst>
        <pc:spChg chg="mod">
          <ac:chgData name="Zhong Chen" userId="S::chen.zhong1@northeastern.edu::b2569d1c-d5c0-4603-9108-89af4e6636d8" providerId="AD" clId="Web-{FED1813C-C159-4BE5-BFBD-9252E460B80E}" dt="2023-06-24T22:55:08.806" v="283" actId="20577"/>
          <ac:spMkLst>
            <pc:docMk/>
            <pc:sldMk cId="3978207476" sldId="264"/>
            <ac:spMk id="2" creationId="{88CABED7-2479-4E86-3FFF-CE839B236E22}"/>
          </ac:spMkLst>
        </pc:spChg>
      </pc:sldChg>
      <pc:sldChg chg="addSp delSp modSp addAnim delAnim">
        <pc:chgData name="Zhong Chen" userId="S::chen.zhong1@northeastern.edu::b2569d1c-d5c0-4603-9108-89af4e6636d8" providerId="AD" clId="Web-{FED1813C-C159-4BE5-BFBD-9252E460B80E}" dt="2023-06-24T22:42:28.529" v="63"/>
        <pc:sldMkLst>
          <pc:docMk/>
          <pc:sldMk cId="3382646266" sldId="265"/>
        </pc:sldMkLst>
        <pc:spChg chg="mod">
          <ac:chgData name="Zhong Chen" userId="S::chen.zhong1@northeastern.edu::b2569d1c-d5c0-4603-9108-89af4e6636d8" providerId="AD" clId="Web-{FED1813C-C159-4BE5-BFBD-9252E460B80E}" dt="2023-06-24T22:42:28.529" v="63"/>
          <ac:spMkLst>
            <pc:docMk/>
            <pc:sldMk cId="3382646266" sldId="265"/>
            <ac:spMk id="2" creationId="{B4C5C0C1-0D6C-B1A0-5984-D22E1DF4F012}"/>
          </ac:spMkLst>
        </pc:spChg>
        <pc:spChg chg="add del">
          <ac:chgData name="Zhong Chen" userId="S::chen.zhong1@northeastern.edu::b2569d1c-d5c0-4603-9108-89af4e6636d8" providerId="AD" clId="Web-{FED1813C-C159-4BE5-BFBD-9252E460B80E}" dt="2023-06-24T22:42:28.529" v="63"/>
          <ac:spMkLst>
            <pc:docMk/>
            <pc:sldMk cId="3382646266" sldId="265"/>
            <ac:spMk id="12" creationId="{BD3A0BBF-3323-4691-834F-8AB5052EF38C}"/>
          </ac:spMkLst>
        </pc:spChg>
        <pc:spChg chg="add del">
          <ac:chgData name="Zhong Chen" userId="S::chen.zhong1@northeastern.edu::b2569d1c-d5c0-4603-9108-89af4e6636d8" providerId="AD" clId="Web-{FED1813C-C159-4BE5-BFBD-9252E460B80E}" dt="2023-06-24T22:42:28.529" v="63"/>
          <ac:spMkLst>
            <pc:docMk/>
            <pc:sldMk cId="3382646266" sldId="265"/>
            <ac:spMk id="15" creationId="{B3875682-0790-427D-9A23-4B7265F0FA54}"/>
          </ac:spMkLst>
        </pc:spChg>
        <pc:spChg chg="add del">
          <ac:chgData name="Zhong Chen" userId="S::chen.zhong1@northeastern.edu::b2569d1c-d5c0-4603-9108-89af4e6636d8" providerId="AD" clId="Web-{FED1813C-C159-4BE5-BFBD-9252E460B80E}" dt="2023-06-24T22:42:28.529" v="63"/>
          <ac:spMkLst>
            <pc:docMk/>
            <pc:sldMk cId="3382646266" sldId="265"/>
            <ac:spMk id="17" creationId="{6EDE4AAE-4785-4EA7-95DB-45200F5B8096}"/>
          </ac:spMkLst>
        </pc:spChg>
        <pc:spChg chg="add del">
          <ac:chgData name="Zhong Chen" userId="S::chen.zhong1@northeastern.edu::b2569d1c-d5c0-4603-9108-89af4e6636d8" providerId="AD" clId="Web-{FED1813C-C159-4BE5-BFBD-9252E460B80E}" dt="2023-06-24T22:42:28.529" v="63"/>
          <ac:spMkLst>
            <pc:docMk/>
            <pc:sldMk cId="3382646266" sldId="265"/>
            <ac:spMk id="21" creationId="{A55BC1B9-2257-4E14-823B-9628FE5F79B4}"/>
          </ac:spMkLst>
        </pc:spChg>
        <pc:spChg chg="add del">
          <ac:chgData name="Zhong Chen" userId="S::chen.zhong1@northeastern.edu::b2569d1c-d5c0-4603-9108-89af4e6636d8" providerId="AD" clId="Web-{FED1813C-C159-4BE5-BFBD-9252E460B80E}" dt="2023-06-24T22:42:28.529" v="63"/>
          <ac:spMkLst>
            <pc:docMk/>
            <pc:sldMk cId="3382646266" sldId="265"/>
            <ac:spMk id="23" creationId="{3D28F979-6B06-4DCB-988D-9E6860E7FDFC}"/>
          </ac:spMkLst>
        </pc:spChg>
        <pc:picChg chg="add del mod ord">
          <ac:chgData name="Zhong Chen" userId="S::chen.zhong1@northeastern.edu::b2569d1c-d5c0-4603-9108-89af4e6636d8" providerId="AD" clId="Web-{FED1813C-C159-4BE5-BFBD-9252E460B80E}" dt="2023-06-24T22:42:28.529" v="63"/>
          <ac:picMkLst>
            <pc:docMk/>
            <pc:sldMk cId="3382646266" sldId="265"/>
            <ac:picMk id="5" creationId="{791414EE-3F22-ECF2-501A-699623CB0469}"/>
          </ac:picMkLst>
        </pc:picChg>
        <pc:picChg chg="mod">
          <ac:chgData name="Zhong Chen" userId="S::chen.zhong1@northeastern.edu::b2569d1c-d5c0-4603-9108-89af4e6636d8" providerId="AD" clId="Web-{FED1813C-C159-4BE5-BFBD-9252E460B80E}" dt="2023-06-24T22:42:28.529" v="63"/>
          <ac:picMkLst>
            <pc:docMk/>
            <pc:sldMk cId="3382646266" sldId="265"/>
            <ac:picMk id="10" creationId="{DCFCF864-04FC-5F85-2C45-7749E86D0CB2}"/>
          </ac:picMkLst>
        </pc:picChg>
      </pc:sldChg>
      <pc:sldChg chg="addSp delSp modSp">
        <pc:chgData name="Zhong Chen" userId="S::chen.zhong1@northeastern.edu::b2569d1c-d5c0-4603-9108-89af4e6636d8" providerId="AD" clId="Web-{FED1813C-C159-4BE5-BFBD-9252E460B80E}" dt="2023-06-24T22:55:00.602" v="279" actId="20577"/>
        <pc:sldMkLst>
          <pc:docMk/>
          <pc:sldMk cId="191733432" sldId="266"/>
        </pc:sldMkLst>
        <pc:spChg chg="mod">
          <ac:chgData name="Zhong Chen" userId="S::chen.zhong1@northeastern.edu::b2569d1c-d5c0-4603-9108-89af4e6636d8" providerId="AD" clId="Web-{FED1813C-C159-4BE5-BFBD-9252E460B80E}" dt="2023-06-24T22:55:00.602" v="279" actId="20577"/>
          <ac:spMkLst>
            <pc:docMk/>
            <pc:sldMk cId="191733432" sldId="266"/>
            <ac:spMk id="2" creationId="{C7668AED-2F69-6467-0A20-C2E913727298}"/>
          </ac:spMkLst>
        </pc:spChg>
        <pc:picChg chg="add del mod">
          <ac:chgData name="Zhong Chen" userId="S::chen.zhong1@northeastern.edu::b2569d1c-d5c0-4603-9108-89af4e6636d8" providerId="AD" clId="Web-{FED1813C-C159-4BE5-BFBD-9252E460B80E}" dt="2023-06-24T22:33:29.109" v="8"/>
          <ac:picMkLst>
            <pc:docMk/>
            <pc:sldMk cId="191733432" sldId="266"/>
            <ac:picMk id="42" creationId="{FC1F391C-5DEE-481D-E60F-F1D4D8F93DE0}"/>
          </ac:picMkLst>
        </pc:picChg>
      </pc:sldChg>
      <pc:sldChg chg="addSp delSp modSp mod setBg">
        <pc:chgData name="Zhong Chen" userId="S::chen.zhong1@northeastern.edu::b2569d1c-d5c0-4603-9108-89af4e6636d8" providerId="AD" clId="Web-{FED1813C-C159-4BE5-BFBD-9252E460B80E}" dt="2023-06-24T22:57:44.896" v="295"/>
        <pc:sldMkLst>
          <pc:docMk/>
          <pc:sldMk cId="1422327281" sldId="267"/>
        </pc:sldMkLst>
        <pc:spChg chg="mod">
          <ac:chgData name="Zhong Chen" userId="S::chen.zhong1@northeastern.edu::b2569d1c-d5c0-4603-9108-89af4e6636d8" providerId="AD" clId="Web-{FED1813C-C159-4BE5-BFBD-9252E460B80E}" dt="2023-06-24T22:57:44.896" v="295"/>
          <ac:spMkLst>
            <pc:docMk/>
            <pc:sldMk cId="1422327281" sldId="267"/>
            <ac:spMk id="2" creationId="{19478A3F-3567-3691-D022-82143FF53F31}"/>
          </ac:spMkLst>
        </pc:spChg>
        <pc:spChg chg="del">
          <ac:chgData name="Zhong Chen" userId="S::chen.zhong1@northeastern.edu::b2569d1c-d5c0-4603-9108-89af4e6636d8" providerId="AD" clId="Web-{FED1813C-C159-4BE5-BFBD-9252E460B80E}" dt="2023-06-24T22:56:54.721" v="288"/>
          <ac:spMkLst>
            <pc:docMk/>
            <pc:sldMk cId="1422327281" sldId="267"/>
            <ac:spMk id="3" creationId="{DADFFEA4-BA01-B2A9-E186-A64E96163FF5}"/>
          </ac:spMkLst>
        </pc:spChg>
        <pc:spChg chg="add del">
          <ac:chgData name="Zhong Chen" userId="S::chen.zhong1@northeastern.edu::b2569d1c-d5c0-4603-9108-89af4e6636d8" providerId="AD" clId="Web-{FED1813C-C159-4BE5-BFBD-9252E460B80E}" dt="2023-06-24T22:57:31.208" v="292"/>
          <ac:spMkLst>
            <pc:docMk/>
            <pc:sldMk cId="1422327281" sldId="267"/>
            <ac:spMk id="10" creationId="{9AAD8036-96D8-496C-8006-37ACA5AD8628}"/>
          </ac:spMkLst>
        </pc:spChg>
        <pc:spChg chg="add del">
          <ac:chgData name="Zhong Chen" userId="S::chen.zhong1@northeastern.edu::b2569d1c-d5c0-4603-9108-89af4e6636d8" providerId="AD" clId="Web-{FED1813C-C159-4BE5-BFBD-9252E460B80E}" dt="2023-06-24T22:57:31.208" v="292"/>
          <ac:spMkLst>
            <pc:docMk/>
            <pc:sldMk cId="1422327281" sldId="267"/>
            <ac:spMk id="12" creationId="{24A4CBA9-3463-4C65-BF46-6B6C50E7FC23}"/>
          </ac:spMkLst>
        </pc:spChg>
        <pc:spChg chg="add del">
          <ac:chgData name="Zhong Chen" userId="S::chen.zhong1@northeastern.edu::b2569d1c-d5c0-4603-9108-89af4e6636d8" providerId="AD" clId="Web-{FED1813C-C159-4BE5-BFBD-9252E460B80E}" dt="2023-06-24T22:57:31.208" v="292"/>
          <ac:spMkLst>
            <pc:docMk/>
            <pc:sldMk cId="1422327281" sldId="267"/>
            <ac:spMk id="14" creationId="{2DCEED6C-D39C-40AA-B89E-52C3FA5A704F}"/>
          </ac:spMkLst>
        </pc:spChg>
        <pc:spChg chg="add del">
          <ac:chgData name="Zhong Chen" userId="S::chen.zhong1@northeastern.edu::b2569d1c-d5c0-4603-9108-89af4e6636d8" providerId="AD" clId="Web-{FED1813C-C159-4BE5-BFBD-9252E460B80E}" dt="2023-06-24T22:57:44.818" v="294"/>
          <ac:spMkLst>
            <pc:docMk/>
            <pc:sldMk cId="1422327281" sldId="267"/>
            <ac:spMk id="16" creationId="{CDF7C9B3-01BE-4D46-ACA2-312DFE36A143}"/>
          </ac:spMkLst>
        </pc:spChg>
        <pc:spChg chg="add">
          <ac:chgData name="Zhong Chen" userId="S::chen.zhong1@northeastern.edu::b2569d1c-d5c0-4603-9108-89af4e6636d8" providerId="AD" clId="Web-{FED1813C-C159-4BE5-BFBD-9252E460B80E}" dt="2023-06-24T22:57:44.896" v="295"/>
          <ac:spMkLst>
            <pc:docMk/>
            <pc:sldMk cId="1422327281" sldId="267"/>
            <ac:spMk id="18" creationId="{9AAD8036-96D8-496C-8006-37ACA5AD8628}"/>
          </ac:spMkLst>
        </pc:spChg>
        <pc:spChg chg="add">
          <ac:chgData name="Zhong Chen" userId="S::chen.zhong1@northeastern.edu::b2569d1c-d5c0-4603-9108-89af4e6636d8" providerId="AD" clId="Web-{FED1813C-C159-4BE5-BFBD-9252E460B80E}" dt="2023-06-24T22:57:44.896" v="295"/>
          <ac:spMkLst>
            <pc:docMk/>
            <pc:sldMk cId="1422327281" sldId="267"/>
            <ac:spMk id="19" creationId="{24A4CBA9-3463-4C65-BF46-6B6C50E7FC23}"/>
          </ac:spMkLst>
        </pc:spChg>
        <pc:spChg chg="add">
          <ac:chgData name="Zhong Chen" userId="S::chen.zhong1@northeastern.edu::b2569d1c-d5c0-4603-9108-89af4e6636d8" providerId="AD" clId="Web-{FED1813C-C159-4BE5-BFBD-9252E460B80E}" dt="2023-06-24T22:57:44.896" v="295"/>
          <ac:spMkLst>
            <pc:docMk/>
            <pc:sldMk cId="1422327281" sldId="267"/>
            <ac:spMk id="20" creationId="{2DCEED6C-D39C-40AA-B89E-52C3FA5A704F}"/>
          </ac:spMkLst>
        </pc:spChg>
        <pc:graphicFrameChg chg="add mod modGraphic">
          <ac:chgData name="Zhong Chen" userId="S::chen.zhong1@northeastern.edu::b2569d1c-d5c0-4603-9108-89af4e6636d8" providerId="AD" clId="Web-{FED1813C-C159-4BE5-BFBD-9252E460B80E}" dt="2023-06-24T22:57:44.896" v="295"/>
          <ac:graphicFrameMkLst>
            <pc:docMk/>
            <pc:sldMk cId="1422327281" sldId="267"/>
            <ac:graphicFrameMk id="5" creationId="{ABD6CAED-E4B7-B334-31E1-7AC70699E9C1}"/>
          </ac:graphicFrameMkLst>
        </pc:graphicFrameChg>
      </pc:sldChg>
      <pc:sldChg chg="addSp delSp modSp add replId">
        <pc:chgData name="Zhong Chen" userId="S::chen.zhong1@northeastern.edu::b2569d1c-d5c0-4603-9108-89af4e6636d8" providerId="AD" clId="Web-{FED1813C-C159-4BE5-BFBD-9252E460B80E}" dt="2023-06-24T22:53:06.062" v="243" actId="1076"/>
        <pc:sldMkLst>
          <pc:docMk/>
          <pc:sldMk cId="1306603121" sldId="268"/>
        </pc:sldMkLst>
        <pc:spChg chg="mod">
          <ac:chgData name="Zhong Chen" userId="S::chen.zhong1@northeastern.edu::b2569d1c-d5c0-4603-9108-89af4e6636d8" providerId="AD" clId="Web-{FED1813C-C159-4BE5-BFBD-9252E460B80E}" dt="2023-06-24T22:53:06.062" v="243" actId="1076"/>
          <ac:spMkLst>
            <pc:docMk/>
            <pc:sldMk cId="1306603121" sldId="268"/>
            <ac:spMk id="2" creationId="{3AFF8122-B179-3095-8B97-3AFC66135A3F}"/>
          </ac:spMkLst>
        </pc:spChg>
        <pc:spChg chg="del mod">
          <ac:chgData name="Zhong Chen" userId="S::chen.zhong1@northeastern.edu::b2569d1c-d5c0-4603-9108-89af4e6636d8" providerId="AD" clId="Web-{FED1813C-C159-4BE5-BFBD-9252E460B80E}" dt="2023-06-24T22:36:28.204" v="18"/>
          <ac:spMkLst>
            <pc:docMk/>
            <pc:sldMk cId="1306603121" sldId="268"/>
            <ac:spMk id="3" creationId="{48910080-B1D3-BF76-6FAA-5233F1660559}"/>
          </ac:spMkLst>
        </pc:spChg>
        <pc:graphicFrameChg chg="add mod">
          <ac:chgData name="Zhong Chen" userId="S::chen.zhong1@northeastern.edu::b2569d1c-d5c0-4603-9108-89af4e6636d8" providerId="AD" clId="Web-{FED1813C-C159-4BE5-BFBD-9252E460B80E}" dt="2023-06-24T22:36:38.189" v="20" actId="1076"/>
          <ac:graphicFrameMkLst>
            <pc:docMk/>
            <pc:sldMk cId="1306603121" sldId="268"/>
            <ac:graphicFrameMk id="5" creationId="{80728E4B-9DC1-3919-F1A2-220153350324}"/>
          </ac:graphicFrameMkLst>
        </pc:graphicFrameChg>
      </pc:sldChg>
      <pc:sldChg chg="addSp delSp modSp add replId modNotes">
        <pc:chgData name="Zhong Chen" userId="S::chen.zhong1@northeastern.edu::b2569d1c-d5c0-4603-9108-89af4e6636d8" providerId="AD" clId="Web-{FED1813C-C159-4BE5-BFBD-9252E460B80E}" dt="2023-06-24T22:56:21.187" v="287"/>
        <pc:sldMkLst>
          <pc:docMk/>
          <pc:sldMk cId="3782174317" sldId="269"/>
        </pc:sldMkLst>
        <pc:spChg chg="mod">
          <ac:chgData name="Zhong Chen" userId="S::chen.zhong1@northeastern.edu::b2569d1c-d5c0-4603-9108-89af4e6636d8" providerId="AD" clId="Web-{FED1813C-C159-4BE5-BFBD-9252E460B80E}" dt="2023-06-24T22:53:21.563" v="250" actId="1076"/>
          <ac:spMkLst>
            <pc:docMk/>
            <pc:sldMk cId="3782174317" sldId="269"/>
            <ac:spMk id="2" creationId="{3AFF8122-B179-3095-8B97-3AFC66135A3F}"/>
          </ac:spMkLst>
        </pc:spChg>
        <pc:graphicFrameChg chg="del">
          <ac:chgData name="Zhong Chen" userId="S::chen.zhong1@northeastern.edu::b2569d1c-d5c0-4603-9108-89af4e6636d8" providerId="AD" clId="Web-{FED1813C-C159-4BE5-BFBD-9252E460B80E}" dt="2023-06-24T22:37:42.022" v="29"/>
          <ac:graphicFrameMkLst>
            <pc:docMk/>
            <pc:sldMk cId="3782174317" sldId="269"/>
            <ac:graphicFrameMk id="5" creationId="{80728E4B-9DC1-3919-F1A2-220153350324}"/>
          </ac:graphicFrameMkLst>
        </pc:graphicFrameChg>
        <pc:graphicFrameChg chg="add mod modGraphic">
          <ac:chgData name="Zhong Chen" userId="S::chen.zhong1@northeastern.edu::b2569d1c-d5c0-4603-9108-89af4e6636d8" providerId="AD" clId="Web-{FED1813C-C159-4BE5-BFBD-9252E460B80E}" dt="2023-06-24T22:56:21.187" v="287"/>
          <ac:graphicFrameMkLst>
            <pc:docMk/>
            <pc:sldMk cId="3782174317" sldId="269"/>
            <ac:graphicFrameMk id="22" creationId="{99FE02FA-1501-2CDA-6EF2-F6EDD84FD66A}"/>
          </ac:graphicFrameMkLst>
        </pc:graphicFrameChg>
      </pc:sldChg>
      <pc:sldChg chg="addSp delSp modSp add replId modNotes">
        <pc:chgData name="Zhong Chen" userId="S::chen.zhong1@northeastern.edu::b2569d1c-d5c0-4603-9108-89af4e6636d8" providerId="AD" clId="Web-{FED1813C-C159-4BE5-BFBD-9252E460B80E}" dt="2023-06-24T22:53:34.658" v="256" actId="1076"/>
        <pc:sldMkLst>
          <pc:docMk/>
          <pc:sldMk cId="1489356123" sldId="270"/>
        </pc:sldMkLst>
        <pc:spChg chg="mod">
          <ac:chgData name="Zhong Chen" userId="S::chen.zhong1@northeastern.edu::b2569d1c-d5c0-4603-9108-89af4e6636d8" providerId="AD" clId="Web-{FED1813C-C159-4BE5-BFBD-9252E460B80E}" dt="2023-06-24T22:53:34.658" v="256" actId="1076"/>
          <ac:spMkLst>
            <pc:docMk/>
            <pc:sldMk cId="1489356123" sldId="270"/>
            <ac:spMk id="2" creationId="{3AFF8122-B179-3095-8B97-3AFC66135A3F}"/>
          </ac:spMkLst>
        </pc:spChg>
        <pc:graphicFrameChg chg="add mod">
          <ac:chgData name="Zhong Chen" userId="S::chen.zhong1@northeastern.edu::b2569d1c-d5c0-4603-9108-89af4e6636d8" providerId="AD" clId="Web-{FED1813C-C159-4BE5-BFBD-9252E460B80E}" dt="2023-06-24T22:51:44.415" v="222" actId="1076"/>
          <ac:graphicFrameMkLst>
            <pc:docMk/>
            <pc:sldMk cId="1489356123" sldId="270"/>
            <ac:graphicFrameMk id="17" creationId="{275AABF7-4058-544B-07F9-D7B5483160CC}"/>
          </ac:graphicFrameMkLst>
        </pc:graphicFrameChg>
        <pc:graphicFrameChg chg="del">
          <ac:chgData name="Zhong Chen" userId="S::chen.zhong1@northeastern.edu::b2569d1c-d5c0-4603-9108-89af4e6636d8" providerId="AD" clId="Web-{FED1813C-C159-4BE5-BFBD-9252E460B80E}" dt="2023-06-24T22:51:10.006" v="216"/>
          <ac:graphicFrameMkLst>
            <pc:docMk/>
            <pc:sldMk cId="1489356123" sldId="270"/>
            <ac:graphicFrameMk id="22" creationId="{99FE02FA-1501-2CDA-6EF2-F6EDD84FD66A}"/>
          </ac:graphicFrameMkLst>
        </pc:graphicFrameChg>
      </pc:sldChg>
    </pc:docChg>
  </pc:docChgLst>
  <pc:docChgLst>
    <pc:chgData name="Xuejia Li" userId="S::li.xueji@northeastern.edu::0ab054a6-e5d7-4871-a59f-2aea77ac5f27" providerId="AD" clId="Web-{E3E6B10E-EFD3-4D75-B985-CB1EE1832208}"/>
    <pc:docChg chg="addSld modSld">
      <pc:chgData name="Xuejia Li" userId="S::li.xueji@northeastern.edu::0ab054a6-e5d7-4871-a59f-2aea77ac5f27" providerId="AD" clId="Web-{E3E6B10E-EFD3-4D75-B985-CB1EE1832208}" dt="2023-06-21T03:11:05.218" v="28" actId="20577"/>
      <pc:docMkLst>
        <pc:docMk/>
      </pc:docMkLst>
      <pc:sldChg chg="modSp">
        <pc:chgData name="Xuejia Li" userId="S::li.xueji@northeastern.edu::0ab054a6-e5d7-4871-a59f-2aea77ac5f27" providerId="AD" clId="Web-{E3E6B10E-EFD3-4D75-B985-CB1EE1832208}" dt="2023-06-21T03:10:18.998" v="2" actId="20577"/>
        <pc:sldMkLst>
          <pc:docMk/>
          <pc:sldMk cId="109857222" sldId="256"/>
        </pc:sldMkLst>
        <pc:spChg chg="mod">
          <ac:chgData name="Xuejia Li" userId="S::li.xueji@northeastern.edu::0ab054a6-e5d7-4871-a59f-2aea77ac5f27" providerId="AD" clId="Web-{E3E6B10E-EFD3-4D75-B985-CB1EE1832208}" dt="2023-06-21T03:10:18.998" v="2" actId="20577"/>
          <ac:spMkLst>
            <pc:docMk/>
            <pc:sldMk cId="109857222" sldId="256"/>
            <ac:spMk id="2" creationId="{00000000-0000-0000-0000-000000000000}"/>
          </ac:spMkLst>
        </pc:spChg>
      </pc:sldChg>
      <pc:sldChg chg="modSp new">
        <pc:chgData name="Xuejia Li" userId="S::li.xueji@northeastern.edu::0ab054a6-e5d7-4871-a59f-2aea77ac5f27" providerId="AD" clId="Web-{E3E6B10E-EFD3-4D75-B985-CB1EE1832208}" dt="2023-06-21T03:10:29.201" v="8" actId="20577"/>
        <pc:sldMkLst>
          <pc:docMk/>
          <pc:sldMk cId="1644192990" sldId="257"/>
        </pc:sldMkLst>
        <pc:spChg chg="mod">
          <ac:chgData name="Xuejia Li" userId="S::li.xueji@northeastern.edu::0ab054a6-e5d7-4871-a59f-2aea77ac5f27" providerId="AD" clId="Web-{E3E6B10E-EFD3-4D75-B985-CB1EE1832208}" dt="2023-06-21T03:10:29.201" v="8" actId="20577"/>
          <ac:spMkLst>
            <pc:docMk/>
            <pc:sldMk cId="1644192990" sldId="257"/>
            <ac:spMk id="2" creationId="{7B00137C-32AF-2E47-72E0-FDF6AF1DC583}"/>
          </ac:spMkLst>
        </pc:spChg>
      </pc:sldChg>
      <pc:sldChg chg="new">
        <pc:chgData name="Xuejia Li" userId="S::li.xueji@northeastern.edu::0ab054a6-e5d7-4871-a59f-2aea77ac5f27" providerId="AD" clId="Web-{E3E6B10E-EFD3-4D75-B985-CB1EE1832208}" dt="2023-06-21T03:10:34.061" v="9"/>
        <pc:sldMkLst>
          <pc:docMk/>
          <pc:sldMk cId="3326269178" sldId="258"/>
        </pc:sldMkLst>
      </pc:sldChg>
      <pc:sldChg chg="new">
        <pc:chgData name="Xuejia Li" userId="S::li.xueji@northeastern.edu::0ab054a6-e5d7-4871-a59f-2aea77ac5f27" providerId="AD" clId="Web-{E3E6B10E-EFD3-4D75-B985-CB1EE1832208}" dt="2023-06-21T03:10:34.623" v="10"/>
        <pc:sldMkLst>
          <pc:docMk/>
          <pc:sldMk cId="283247522" sldId="259"/>
        </pc:sldMkLst>
      </pc:sldChg>
      <pc:sldChg chg="modSp new">
        <pc:chgData name="Xuejia Li" userId="S::li.xueji@northeastern.edu::0ab054a6-e5d7-4871-a59f-2aea77ac5f27" providerId="AD" clId="Web-{E3E6B10E-EFD3-4D75-B985-CB1EE1832208}" dt="2023-06-21T03:10:47.686" v="16" actId="20577"/>
        <pc:sldMkLst>
          <pc:docMk/>
          <pc:sldMk cId="408701435" sldId="260"/>
        </pc:sldMkLst>
        <pc:spChg chg="mod">
          <ac:chgData name="Xuejia Li" userId="S::li.xueji@northeastern.edu::0ab054a6-e5d7-4871-a59f-2aea77ac5f27" providerId="AD" clId="Web-{E3E6B10E-EFD3-4D75-B985-CB1EE1832208}" dt="2023-06-21T03:10:47.686" v="16" actId="20577"/>
          <ac:spMkLst>
            <pc:docMk/>
            <pc:sldMk cId="408701435" sldId="260"/>
            <ac:spMk id="2" creationId="{6A3D4955-B6AB-EA27-0FE5-FE09047AF83D}"/>
          </ac:spMkLst>
        </pc:spChg>
      </pc:sldChg>
      <pc:sldChg chg="modSp new">
        <pc:chgData name="Xuejia Li" userId="S::li.xueji@northeastern.edu::0ab054a6-e5d7-4871-a59f-2aea77ac5f27" providerId="AD" clId="Web-{E3E6B10E-EFD3-4D75-B985-CB1EE1832208}" dt="2023-06-21T03:11:05.218" v="28" actId="20577"/>
        <pc:sldMkLst>
          <pc:docMk/>
          <pc:sldMk cId="2905395092" sldId="261"/>
        </pc:sldMkLst>
        <pc:spChg chg="mod">
          <ac:chgData name="Xuejia Li" userId="S::li.xueji@northeastern.edu::0ab054a6-e5d7-4871-a59f-2aea77ac5f27" providerId="AD" clId="Web-{E3E6B10E-EFD3-4D75-B985-CB1EE1832208}" dt="2023-06-21T03:11:05.218" v="28" actId="20577"/>
          <ac:spMkLst>
            <pc:docMk/>
            <pc:sldMk cId="2905395092" sldId="261"/>
            <ac:spMk id="2" creationId="{F7C39C90-01D0-137D-2246-2EA5CEF4F02C}"/>
          </ac:spMkLst>
        </pc:spChg>
      </pc:sldChg>
    </pc:docChg>
  </pc:docChgLst>
  <pc:docChgLst>
    <pc:chgData name="Xuejia Li" userId="S::li.xueji@northeastern.edu::0ab054a6-e5d7-4871-a59f-2aea77ac5f27" providerId="AD" clId="Web-{E4D80750-D55D-4719-82F4-1A90A94BB4CD}"/>
    <pc:docChg chg="modSld">
      <pc:chgData name="Xuejia Li" userId="S::li.xueji@northeastern.edu::0ab054a6-e5d7-4871-a59f-2aea77ac5f27" providerId="AD" clId="Web-{E4D80750-D55D-4719-82F4-1A90A94BB4CD}" dt="2023-06-23T16:34:45.853" v="190"/>
      <pc:docMkLst>
        <pc:docMk/>
      </pc:docMkLst>
      <pc:sldChg chg="addSp delSp modSp mod setBg">
        <pc:chgData name="Xuejia Li" userId="S::li.xueji@northeastern.edu::0ab054a6-e5d7-4871-a59f-2aea77ac5f27" providerId="AD" clId="Web-{E4D80750-D55D-4719-82F4-1A90A94BB4CD}" dt="2023-06-23T16:34:03.399" v="188"/>
        <pc:sldMkLst>
          <pc:docMk/>
          <pc:sldMk cId="283247522" sldId="259"/>
        </pc:sldMkLst>
        <pc:spChg chg="mod">
          <ac:chgData name="Xuejia Li" userId="S::li.xueji@northeastern.edu::0ab054a6-e5d7-4871-a59f-2aea77ac5f27" providerId="AD" clId="Web-{E4D80750-D55D-4719-82F4-1A90A94BB4CD}" dt="2023-06-23T16:34:03.399" v="188"/>
          <ac:spMkLst>
            <pc:docMk/>
            <pc:sldMk cId="283247522" sldId="259"/>
            <ac:spMk id="2" creationId="{7CEEC836-78F9-69A3-D5DE-86FFE6599F0D}"/>
          </ac:spMkLst>
        </pc:spChg>
        <pc:spChg chg="del mod">
          <ac:chgData name="Xuejia Li" userId="S::li.xueji@northeastern.edu::0ab054a6-e5d7-4871-a59f-2aea77ac5f27" providerId="AD" clId="Web-{E4D80750-D55D-4719-82F4-1A90A94BB4CD}" dt="2023-06-23T16:33:53.133" v="184"/>
          <ac:spMkLst>
            <pc:docMk/>
            <pc:sldMk cId="283247522" sldId="259"/>
            <ac:spMk id="3" creationId="{5BC639CA-271E-8C1B-A9D4-FFE7C0304555}"/>
          </ac:spMkLst>
        </pc:spChg>
        <pc:spChg chg="add del">
          <ac:chgData name="Xuejia Li" userId="S::li.xueji@northeastern.edu::0ab054a6-e5d7-4871-a59f-2aea77ac5f27" providerId="AD" clId="Web-{E4D80750-D55D-4719-82F4-1A90A94BB4CD}" dt="2023-06-23T16:34:03.336" v="187"/>
          <ac:spMkLst>
            <pc:docMk/>
            <pc:sldMk cId="283247522" sldId="259"/>
            <ac:spMk id="9" creationId="{955A2079-FA98-4876-80F0-72364A7D2EA4}"/>
          </ac:spMkLst>
        </pc:spChg>
        <pc:spChg chg="add">
          <ac:chgData name="Xuejia Li" userId="S::li.xueji@northeastern.edu::0ab054a6-e5d7-4871-a59f-2aea77ac5f27" providerId="AD" clId="Web-{E4D80750-D55D-4719-82F4-1A90A94BB4CD}" dt="2023-06-23T16:34:03.399" v="188"/>
          <ac:spMkLst>
            <pc:docMk/>
            <pc:sldMk cId="283247522" sldId="259"/>
            <ac:spMk id="11" creationId="{6C4028FD-8BAA-4A19-BFDE-594D991B7552}"/>
          </ac:spMkLst>
        </pc:spChg>
        <pc:spChg chg="add del mod">
          <ac:chgData name="Xuejia Li" userId="S::li.xueji@northeastern.edu::0ab054a6-e5d7-4871-a59f-2aea77ac5f27" providerId="AD" clId="Web-{E4D80750-D55D-4719-82F4-1A90A94BB4CD}" dt="2023-06-23T16:33:56.680" v="185"/>
          <ac:spMkLst>
            <pc:docMk/>
            <pc:sldMk cId="283247522" sldId="259"/>
            <ac:spMk id="928" creationId="{685C27D2-5FA0-D5C3-7725-3EA75D16107B}"/>
          </ac:spMkLst>
        </pc:spChg>
        <pc:graphicFrameChg chg="add mod modGraphic">
          <ac:chgData name="Xuejia Li" userId="S::li.xueji@northeastern.edu::0ab054a6-e5d7-4871-a59f-2aea77ac5f27" providerId="AD" clId="Web-{E4D80750-D55D-4719-82F4-1A90A94BB4CD}" dt="2023-06-23T16:34:03.399" v="188"/>
          <ac:graphicFrameMkLst>
            <pc:docMk/>
            <pc:sldMk cId="283247522" sldId="259"/>
            <ac:graphicFrameMk id="4" creationId="{E8EF320C-E35C-2E8E-9A10-CFCC4665FB2D}"/>
          </ac:graphicFrameMkLst>
        </pc:graphicFrameChg>
      </pc:sldChg>
      <pc:sldChg chg="addSp delSp modSp mod setBg">
        <pc:chgData name="Xuejia Li" userId="S::li.xueji@northeastern.edu::0ab054a6-e5d7-4871-a59f-2aea77ac5f27" providerId="AD" clId="Web-{E4D80750-D55D-4719-82F4-1A90A94BB4CD}" dt="2023-06-23T16:34:45.853" v="190"/>
        <pc:sldMkLst>
          <pc:docMk/>
          <pc:sldMk cId="408701435" sldId="260"/>
        </pc:sldMkLst>
        <pc:spChg chg="mod">
          <ac:chgData name="Xuejia Li" userId="S::li.xueji@northeastern.edu::0ab054a6-e5d7-4871-a59f-2aea77ac5f27" providerId="AD" clId="Web-{E4D80750-D55D-4719-82F4-1A90A94BB4CD}" dt="2023-06-23T16:34:45.853" v="190"/>
          <ac:spMkLst>
            <pc:docMk/>
            <pc:sldMk cId="408701435" sldId="260"/>
            <ac:spMk id="2" creationId="{6A3D4955-B6AB-EA27-0FE5-FE09047AF83D}"/>
          </ac:spMkLst>
        </pc:spChg>
        <pc:spChg chg="add del">
          <ac:chgData name="Xuejia Li" userId="S::li.xueji@northeastern.edu::0ab054a6-e5d7-4871-a59f-2aea77ac5f27" providerId="AD" clId="Web-{E4D80750-D55D-4719-82F4-1A90A94BB4CD}" dt="2023-06-23T16:34:45.853" v="190"/>
          <ac:spMkLst>
            <pc:docMk/>
            <pc:sldMk cId="408701435" sldId="260"/>
            <ac:spMk id="3" creationId="{1259002E-0AAF-B22F-F16C-BC376D6087AB}"/>
          </ac:spMkLst>
        </pc:spChg>
        <pc:spChg chg="add del">
          <ac:chgData name="Xuejia Li" userId="S::li.xueji@northeastern.edu::0ab054a6-e5d7-4871-a59f-2aea77ac5f27" providerId="AD" clId="Web-{E4D80750-D55D-4719-82F4-1A90A94BB4CD}" dt="2023-06-23T16:34:45.853" v="190"/>
          <ac:spMkLst>
            <pc:docMk/>
            <pc:sldMk cId="408701435" sldId="260"/>
            <ac:spMk id="9" creationId="{6F828D28-8E09-41CC-8229-3070B5467A96}"/>
          </ac:spMkLst>
        </pc:spChg>
        <pc:spChg chg="add del">
          <ac:chgData name="Xuejia Li" userId="S::li.xueji@northeastern.edu::0ab054a6-e5d7-4871-a59f-2aea77ac5f27" providerId="AD" clId="Web-{E4D80750-D55D-4719-82F4-1A90A94BB4CD}" dt="2023-06-23T16:34:45.853" v="190"/>
          <ac:spMkLst>
            <pc:docMk/>
            <pc:sldMk cId="408701435" sldId="260"/>
            <ac:spMk id="11" creationId="{D5B012D8-7F27-4758-9AC6-C889B154BD73}"/>
          </ac:spMkLst>
        </pc:spChg>
        <pc:spChg chg="add del">
          <ac:chgData name="Xuejia Li" userId="S::li.xueji@northeastern.edu::0ab054a6-e5d7-4871-a59f-2aea77ac5f27" providerId="AD" clId="Web-{E4D80750-D55D-4719-82F4-1A90A94BB4CD}" dt="2023-06-23T16:34:45.853" v="190"/>
          <ac:spMkLst>
            <pc:docMk/>
            <pc:sldMk cId="408701435" sldId="260"/>
            <ac:spMk id="13" creationId="{4063B759-00FC-46D1-9898-8E8625268FAF}"/>
          </ac:spMkLst>
        </pc:spChg>
        <pc:picChg chg="add del">
          <ac:chgData name="Xuejia Li" userId="S::li.xueji@northeastern.edu::0ab054a6-e5d7-4871-a59f-2aea77ac5f27" providerId="AD" clId="Web-{E4D80750-D55D-4719-82F4-1A90A94BB4CD}" dt="2023-06-23T16:34:45.853" v="190"/>
          <ac:picMkLst>
            <pc:docMk/>
            <pc:sldMk cId="408701435" sldId="260"/>
            <ac:picMk id="5" creationId="{CC4D47CB-E40F-460F-5086-064A7EF1F550}"/>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6.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735C3-71E9-40F8-9643-93D0550831FD}" type="doc">
      <dgm:prSet loTypeId="urn:microsoft.com/office/officeart/2005/8/layout/hProcess11" loCatId="process" qsTypeId="urn:microsoft.com/office/officeart/2005/8/quickstyle/simple1" qsCatId="simple" csTypeId="urn:microsoft.com/office/officeart/2005/8/colors/colorful5" csCatId="colorful" phldr="1"/>
      <dgm:spPr/>
    </dgm:pt>
    <dgm:pt modelId="{7912A31F-DC06-4787-B06A-8C99E21B20FC}">
      <dgm:prSet phldrT="[Text]" phldr="0"/>
      <dgm:spPr/>
      <dgm:t>
        <a:bodyPr/>
        <a:lstStyle/>
        <a:p>
          <a:pPr rtl="0"/>
          <a:r>
            <a:rPr lang="en-US">
              <a:latin typeface="Calibri Light" panose="020F0302020204030204"/>
            </a:rPr>
            <a:t>Start time: 4/10/2023</a:t>
          </a:r>
          <a:endParaRPr lang="en-US"/>
        </a:p>
      </dgm:t>
    </dgm:pt>
    <dgm:pt modelId="{55B4BDAD-95CE-4B0C-880D-DDB5A7CFBD8F}" type="parTrans" cxnId="{21A367E0-4CDF-49F7-92E5-1208EFE7BB01}">
      <dgm:prSet/>
      <dgm:spPr/>
    </dgm:pt>
    <dgm:pt modelId="{F6F6A0AD-6C4D-4678-9788-AF7299729B05}" type="sibTrans" cxnId="{21A367E0-4CDF-49F7-92E5-1208EFE7BB01}">
      <dgm:prSet/>
      <dgm:spPr/>
    </dgm:pt>
    <dgm:pt modelId="{C9462577-708B-49B1-A996-00D468227F4A}">
      <dgm:prSet phldrT="[Text]" phldr="0"/>
      <dgm:spPr/>
      <dgm:t>
        <a:bodyPr/>
        <a:lstStyle/>
        <a:p>
          <a:pPr rtl="0"/>
          <a:r>
            <a:rPr lang="en-US">
              <a:latin typeface="Calibri Light" panose="020F0302020204030204"/>
            </a:rPr>
            <a:t>Report meeting 1: 5/3/2023</a:t>
          </a:r>
        </a:p>
      </dgm:t>
    </dgm:pt>
    <dgm:pt modelId="{862D3E25-8CCF-469F-A10F-70E561D6A1D8}" type="parTrans" cxnId="{1C511759-86C1-43E2-A174-7426D91CD59A}">
      <dgm:prSet/>
      <dgm:spPr/>
    </dgm:pt>
    <dgm:pt modelId="{184B5229-E947-4CF5-BBFB-D0121BC0F9B2}" type="sibTrans" cxnId="{1C511759-86C1-43E2-A174-7426D91CD59A}">
      <dgm:prSet/>
      <dgm:spPr/>
    </dgm:pt>
    <dgm:pt modelId="{EF0B9AC9-5B84-4F9A-85EF-C02F58B9431D}">
      <dgm:prSet phldrT="[Text]" phldr="0"/>
      <dgm:spPr/>
      <dgm:t>
        <a:bodyPr/>
        <a:lstStyle/>
        <a:p>
          <a:pPr rtl="0"/>
          <a:r>
            <a:rPr lang="en-US">
              <a:latin typeface="Calibri Light" panose="020F0302020204030204"/>
            </a:rPr>
            <a:t>Report meeting3: 7/3/2023</a:t>
          </a:r>
          <a:endParaRPr lang="en-US"/>
        </a:p>
      </dgm:t>
    </dgm:pt>
    <dgm:pt modelId="{C010684E-9F17-46E3-9AD4-10589BD23386}" type="parTrans" cxnId="{6691B53C-CA1B-4A55-A9ED-4BEDF37B700B}">
      <dgm:prSet/>
      <dgm:spPr/>
    </dgm:pt>
    <dgm:pt modelId="{3DD169D4-DBC5-4AAD-8FEA-6DE6C7136CFD}" type="sibTrans" cxnId="{6691B53C-CA1B-4A55-A9ED-4BEDF37B700B}">
      <dgm:prSet/>
      <dgm:spPr/>
    </dgm:pt>
    <dgm:pt modelId="{3F808FC5-31CF-4887-9510-667EB0D88C73}">
      <dgm:prSet phldr="0"/>
      <dgm:spPr/>
      <dgm:t>
        <a:bodyPr/>
        <a:lstStyle/>
        <a:p>
          <a:pPr rtl="0"/>
          <a:r>
            <a:rPr lang="en-US">
              <a:latin typeface="Calibri Light" panose="020F0302020204030204"/>
            </a:rPr>
            <a:t>End time: 7/25/2023</a:t>
          </a:r>
        </a:p>
      </dgm:t>
    </dgm:pt>
    <dgm:pt modelId="{8E386FA3-8A57-47E1-8ED2-E7FFE907843B}" type="parTrans" cxnId="{8FC69A88-4730-482C-970A-43ECD2071DEB}">
      <dgm:prSet/>
      <dgm:spPr/>
    </dgm:pt>
    <dgm:pt modelId="{E3638A6D-FDA7-48C0-BECE-556FD13E118B}" type="sibTrans" cxnId="{8FC69A88-4730-482C-970A-43ECD2071DEB}">
      <dgm:prSet/>
      <dgm:spPr/>
    </dgm:pt>
    <dgm:pt modelId="{5DC2E407-EC8C-4FEE-B337-2CBC3698006F}">
      <dgm:prSet phldr="0"/>
      <dgm:spPr/>
      <dgm:t>
        <a:bodyPr/>
        <a:lstStyle/>
        <a:p>
          <a:pPr rtl="0"/>
          <a:r>
            <a:rPr lang="en-US">
              <a:latin typeface="Calibri Light" panose="020F0302020204030204"/>
            </a:rPr>
            <a:t>Report meeting2: 6/5/2023</a:t>
          </a:r>
          <a:endParaRPr lang="en-US"/>
        </a:p>
      </dgm:t>
    </dgm:pt>
    <dgm:pt modelId="{1E9E8D27-2870-4935-B7C0-259BCFADA04D}" type="parTrans" cxnId="{B67E81F8-66F2-41A1-92AE-207740A34A90}">
      <dgm:prSet/>
      <dgm:spPr/>
    </dgm:pt>
    <dgm:pt modelId="{BB9E1C64-4329-4EFE-BC7E-516A8BD3BB3C}" type="sibTrans" cxnId="{B67E81F8-66F2-41A1-92AE-207740A34A90}">
      <dgm:prSet/>
      <dgm:spPr/>
    </dgm:pt>
    <dgm:pt modelId="{BFD258F8-E80C-4392-8C59-B6B33D0C0C5D}" type="pres">
      <dgm:prSet presAssocID="{8C6735C3-71E9-40F8-9643-93D0550831FD}" presName="Name0" presStyleCnt="0">
        <dgm:presLayoutVars>
          <dgm:dir/>
          <dgm:resizeHandles val="exact"/>
        </dgm:presLayoutVars>
      </dgm:prSet>
      <dgm:spPr/>
    </dgm:pt>
    <dgm:pt modelId="{43DCBD1E-5795-499D-AF29-15586F79CAAC}" type="pres">
      <dgm:prSet presAssocID="{8C6735C3-71E9-40F8-9643-93D0550831FD}" presName="arrow" presStyleLbl="bgShp" presStyleIdx="0" presStyleCnt="1"/>
      <dgm:spPr/>
    </dgm:pt>
    <dgm:pt modelId="{2C345D91-CD25-4ADA-A12B-F1DD47310C14}" type="pres">
      <dgm:prSet presAssocID="{8C6735C3-71E9-40F8-9643-93D0550831FD}" presName="points" presStyleCnt="0"/>
      <dgm:spPr/>
    </dgm:pt>
    <dgm:pt modelId="{A7CB6E65-8BFE-44BC-8D71-3FD281C597B5}" type="pres">
      <dgm:prSet presAssocID="{7912A31F-DC06-4787-B06A-8C99E21B20FC}" presName="compositeA" presStyleCnt="0"/>
      <dgm:spPr/>
    </dgm:pt>
    <dgm:pt modelId="{9010A600-E5D1-445B-BC35-397DEA67E59C}" type="pres">
      <dgm:prSet presAssocID="{7912A31F-DC06-4787-B06A-8C99E21B20FC}" presName="textA" presStyleLbl="revTx" presStyleIdx="0" presStyleCnt="5">
        <dgm:presLayoutVars>
          <dgm:bulletEnabled val="1"/>
        </dgm:presLayoutVars>
      </dgm:prSet>
      <dgm:spPr/>
    </dgm:pt>
    <dgm:pt modelId="{EE43CE3F-B549-46E4-A357-81C7968CB7A1}" type="pres">
      <dgm:prSet presAssocID="{7912A31F-DC06-4787-B06A-8C99E21B20FC}" presName="circleA" presStyleLbl="node1" presStyleIdx="0" presStyleCnt="5"/>
      <dgm:spPr/>
    </dgm:pt>
    <dgm:pt modelId="{93737027-2F1F-41CF-BFA5-EA8A8380D24A}" type="pres">
      <dgm:prSet presAssocID="{7912A31F-DC06-4787-B06A-8C99E21B20FC}" presName="spaceA" presStyleCnt="0"/>
      <dgm:spPr/>
    </dgm:pt>
    <dgm:pt modelId="{FBCA154D-D7F2-473D-A436-E785C6F02E0A}" type="pres">
      <dgm:prSet presAssocID="{F6F6A0AD-6C4D-4678-9788-AF7299729B05}" presName="space" presStyleCnt="0"/>
      <dgm:spPr/>
    </dgm:pt>
    <dgm:pt modelId="{8A70BD46-D9CC-4E82-BAFD-11874E63AF2B}" type="pres">
      <dgm:prSet presAssocID="{C9462577-708B-49B1-A996-00D468227F4A}" presName="compositeB" presStyleCnt="0"/>
      <dgm:spPr/>
    </dgm:pt>
    <dgm:pt modelId="{78B225B5-2A70-451A-95B3-CB5364F96F87}" type="pres">
      <dgm:prSet presAssocID="{C9462577-708B-49B1-A996-00D468227F4A}" presName="textB" presStyleLbl="revTx" presStyleIdx="1" presStyleCnt="5">
        <dgm:presLayoutVars>
          <dgm:bulletEnabled val="1"/>
        </dgm:presLayoutVars>
      </dgm:prSet>
      <dgm:spPr/>
    </dgm:pt>
    <dgm:pt modelId="{5250CDC7-5242-46AE-8412-7C8C8D385DD0}" type="pres">
      <dgm:prSet presAssocID="{C9462577-708B-49B1-A996-00D468227F4A}" presName="circleB" presStyleLbl="node1" presStyleIdx="1" presStyleCnt="5"/>
      <dgm:spPr/>
    </dgm:pt>
    <dgm:pt modelId="{1F59E894-83A2-48EE-A22F-5BB93C10E01C}" type="pres">
      <dgm:prSet presAssocID="{C9462577-708B-49B1-A996-00D468227F4A}" presName="spaceB" presStyleCnt="0"/>
      <dgm:spPr/>
    </dgm:pt>
    <dgm:pt modelId="{F31A6D3C-AB5A-4A6E-83D4-91FDF2AD5400}" type="pres">
      <dgm:prSet presAssocID="{184B5229-E947-4CF5-BBFB-D0121BC0F9B2}" presName="space" presStyleCnt="0"/>
      <dgm:spPr/>
    </dgm:pt>
    <dgm:pt modelId="{EA96397C-1F18-4048-93E9-1A6CB2D993A8}" type="pres">
      <dgm:prSet presAssocID="{5DC2E407-EC8C-4FEE-B337-2CBC3698006F}" presName="compositeA" presStyleCnt="0"/>
      <dgm:spPr/>
    </dgm:pt>
    <dgm:pt modelId="{A9DA8318-9329-48C2-86F7-2A7452356584}" type="pres">
      <dgm:prSet presAssocID="{5DC2E407-EC8C-4FEE-B337-2CBC3698006F}" presName="textA" presStyleLbl="revTx" presStyleIdx="2" presStyleCnt="5">
        <dgm:presLayoutVars>
          <dgm:bulletEnabled val="1"/>
        </dgm:presLayoutVars>
      </dgm:prSet>
      <dgm:spPr/>
    </dgm:pt>
    <dgm:pt modelId="{39D1091E-9183-42B9-BC3E-66AB3CC40714}" type="pres">
      <dgm:prSet presAssocID="{5DC2E407-EC8C-4FEE-B337-2CBC3698006F}" presName="circleA" presStyleLbl="node1" presStyleIdx="2" presStyleCnt="5"/>
      <dgm:spPr/>
    </dgm:pt>
    <dgm:pt modelId="{D520F122-7C28-448B-8D1D-94DBDAE4BF8C}" type="pres">
      <dgm:prSet presAssocID="{5DC2E407-EC8C-4FEE-B337-2CBC3698006F}" presName="spaceA" presStyleCnt="0"/>
      <dgm:spPr/>
    </dgm:pt>
    <dgm:pt modelId="{3826329F-CD6F-4918-B96E-810E1C14409E}" type="pres">
      <dgm:prSet presAssocID="{BB9E1C64-4329-4EFE-BC7E-516A8BD3BB3C}" presName="space" presStyleCnt="0"/>
      <dgm:spPr/>
    </dgm:pt>
    <dgm:pt modelId="{6DAB6678-CB4C-406E-A2FA-A4F4A91C0662}" type="pres">
      <dgm:prSet presAssocID="{EF0B9AC9-5B84-4F9A-85EF-C02F58B9431D}" presName="compositeB" presStyleCnt="0"/>
      <dgm:spPr/>
    </dgm:pt>
    <dgm:pt modelId="{07A96664-92F6-47BF-A05B-245E637A36C9}" type="pres">
      <dgm:prSet presAssocID="{EF0B9AC9-5B84-4F9A-85EF-C02F58B9431D}" presName="textB" presStyleLbl="revTx" presStyleIdx="3" presStyleCnt="5">
        <dgm:presLayoutVars>
          <dgm:bulletEnabled val="1"/>
        </dgm:presLayoutVars>
      </dgm:prSet>
      <dgm:spPr/>
    </dgm:pt>
    <dgm:pt modelId="{4C86E46D-443E-46C7-8ACA-13EF6B38B9CC}" type="pres">
      <dgm:prSet presAssocID="{EF0B9AC9-5B84-4F9A-85EF-C02F58B9431D}" presName="circleB" presStyleLbl="node1" presStyleIdx="3" presStyleCnt="5"/>
      <dgm:spPr/>
    </dgm:pt>
    <dgm:pt modelId="{9A0AB55A-ED15-4D89-ACD6-1A9B395ACA2F}" type="pres">
      <dgm:prSet presAssocID="{EF0B9AC9-5B84-4F9A-85EF-C02F58B9431D}" presName="spaceB" presStyleCnt="0"/>
      <dgm:spPr/>
    </dgm:pt>
    <dgm:pt modelId="{BB13A722-BF53-4622-A182-48F4B4CEA108}" type="pres">
      <dgm:prSet presAssocID="{3DD169D4-DBC5-4AAD-8FEA-6DE6C7136CFD}" presName="space" presStyleCnt="0"/>
      <dgm:spPr/>
    </dgm:pt>
    <dgm:pt modelId="{D9E30F01-F710-401D-929E-8460C692406B}" type="pres">
      <dgm:prSet presAssocID="{3F808FC5-31CF-4887-9510-667EB0D88C73}" presName="compositeA" presStyleCnt="0"/>
      <dgm:spPr/>
    </dgm:pt>
    <dgm:pt modelId="{F8020929-7E19-4119-931B-A035FB4065B3}" type="pres">
      <dgm:prSet presAssocID="{3F808FC5-31CF-4887-9510-667EB0D88C73}" presName="textA" presStyleLbl="revTx" presStyleIdx="4" presStyleCnt="5">
        <dgm:presLayoutVars>
          <dgm:bulletEnabled val="1"/>
        </dgm:presLayoutVars>
      </dgm:prSet>
      <dgm:spPr/>
    </dgm:pt>
    <dgm:pt modelId="{85DAAB89-821D-4B6E-A898-43433986F4E5}" type="pres">
      <dgm:prSet presAssocID="{3F808FC5-31CF-4887-9510-667EB0D88C73}" presName="circleA" presStyleLbl="node1" presStyleIdx="4" presStyleCnt="5"/>
      <dgm:spPr/>
    </dgm:pt>
    <dgm:pt modelId="{1895D0FD-75D8-4313-8370-780C1C1FAC8E}" type="pres">
      <dgm:prSet presAssocID="{3F808FC5-31CF-4887-9510-667EB0D88C73}" presName="spaceA" presStyleCnt="0"/>
      <dgm:spPr/>
    </dgm:pt>
  </dgm:ptLst>
  <dgm:cxnLst>
    <dgm:cxn modelId="{AFDB252C-FFD5-4987-B7A4-BB919861D1D0}" type="presOf" srcId="{7912A31F-DC06-4787-B06A-8C99E21B20FC}" destId="{9010A600-E5D1-445B-BC35-397DEA67E59C}" srcOrd="0" destOrd="0" presId="urn:microsoft.com/office/officeart/2005/8/layout/hProcess11"/>
    <dgm:cxn modelId="{966C5C34-4CDC-4DA7-BDB3-AEEF3E453DD8}" type="presOf" srcId="{3F808FC5-31CF-4887-9510-667EB0D88C73}" destId="{F8020929-7E19-4119-931B-A035FB4065B3}" srcOrd="0" destOrd="0" presId="urn:microsoft.com/office/officeart/2005/8/layout/hProcess11"/>
    <dgm:cxn modelId="{6691B53C-CA1B-4A55-A9ED-4BEDF37B700B}" srcId="{8C6735C3-71E9-40F8-9643-93D0550831FD}" destId="{EF0B9AC9-5B84-4F9A-85EF-C02F58B9431D}" srcOrd="3" destOrd="0" parTransId="{C010684E-9F17-46E3-9AD4-10589BD23386}" sibTransId="{3DD169D4-DBC5-4AAD-8FEA-6DE6C7136CFD}"/>
    <dgm:cxn modelId="{FFE8F44E-BABC-4D4F-A84F-D3633F866973}" type="presOf" srcId="{EF0B9AC9-5B84-4F9A-85EF-C02F58B9431D}" destId="{07A96664-92F6-47BF-A05B-245E637A36C9}" srcOrd="0" destOrd="0" presId="urn:microsoft.com/office/officeart/2005/8/layout/hProcess11"/>
    <dgm:cxn modelId="{0E578853-4619-4ADE-81B5-7565977879DD}" type="presOf" srcId="{5DC2E407-EC8C-4FEE-B337-2CBC3698006F}" destId="{A9DA8318-9329-48C2-86F7-2A7452356584}" srcOrd="0" destOrd="0" presId="urn:microsoft.com/office/officeart/2005/8/layout/hProcess11"/>
    <dgm:cxn modelId="{F7A78B54-D12C-49D0-BB9C-7D3ED128EB81}" type="presOf" srcId="{C9462577-708B-49B1-A996-00D468227F4A}" destId="{78B225B5-2A70-451A-95B3-CB5364F96F87}" srcOrd="0" destOrd="0" presId="urn:microsoft.com/office/officeart/2005/8/layout/hProcess11"/>
    <dgm:cxn modelId="{1C511759-86C1-43E2-A174-7426D91CD59A}" srcId="{8C6735C3-71E9-40F8-9643-93D0550831FD}" destId="{C9462577-708B-49B1-A996-00D468227F4A}" srcOrd="1" destOrd="0" parTransId="{862D3E25-8CCF-469F-A10F-70E561D6A1D8}" sibTransId="{184B5229-E947-4CF5-BBFB-D0121BC0F9B2}"/>
    <dgm:cxn modelId="{CEF0165A-AE77-4AE3-A19C-336AEC11999A}" type="presOf" srcId="{8C6735C3-71E9-40F8-9643-93D0550831FD}" destId="{BFD258F8-E80C-4392-8C59-B6B33D0C0C5D}" srcOrd="0" destOrd="0" presId="urn:microsoft.com/office/officeart/2005/8/layout/hProcess11"/>
    <dgm:cxn modelId="{8FC69A88-4730-482C-970A-43ECD2071DEB}" srcId="{8C6735C3-71E9-40F8-9643-93D0550831FD}" destId="{3F808FC5-31CF-4887-9510-667EB0D88C73}" srcOrd="4" destOrd="0" parTransId="{8E386FA3-8A57-47E1-8ED2-E7FFE907843B}" sibTransId="{E3638A6D-FDA7-48C0-BECE-556FD13E118B}"/>
    <dgm:cxn modelId="{21A367E0-4CDF-49F7-92E5-1208EFE7BB01}" srcId="{8C6735C3-71E9-40F8-9643-93D0550831FD}" destId="{7912A31F-DC06-4787-B06A-8C99E21B20FC}" srcOrd="0" destOrd="0" parTransId="{55B4BDAD-95CE-4B0C-880D-DDB5A7CFBD8F}" sibTransId="{F6F6A0AD-6C4D-4678-9788-AF7299729B05}"/>
    <dgm:cxn modelId="{B67E81F8-66F2-41A1-92AE-207740A34A90}" srcId="{8C6735C3-71E9-40F8-9643-93D0550831FD}" destId="{5DC2E407-EC8C-4FEE-B337-2CBC3698006F}" srcOrd="2" destOrd="0" parTransId="{1E9E8D27-2870-4935-B7C0-259BCFADA04D}" sibTransId="{BB9E1C64-4329-4EFE-BC7E-516A8BD3BB3C}"/>
    <dgm:cxn modelId="{210D77AC-B56D-487B-A410-7074079943A9}" type="presParOf" srcId="{BFD258F8-E80C-4392-8C59-B6B33D0C0C5D}" destId="{43DCBD1E-5795-499D-AF29-15586F79CAAC}" srcOrd="0" destOrd="0" presId="urn:microsoft.com/office/officeart/2005/8/layout/hProcess11"/>
    <dgm:cxn modelId="{E66B94BA-A2DD-47C0-8AB6-E7AD283364C5}" type="presParOf" srcId="{BFD258F8-E80C-4392-8C59-B6B33D0C0C5D}" destId="{2C345D91-CD25-4ADA-A12B-F1DD47310C14}" srcOrd="1" destOrd="0" presId="urn:microsoft.com/office/officeart/2005/8/layout/hProcess11"/>
    <dgm:cxn modelId="{E9246345-79BD-48C4-B388-E8683A564D4D}" type="presParOf" srcId="{2C345D91-CD25-4ADA-A12B-F1DD47310C14}" destId="{A7CB6E65-8BFE-44BC-8D71-3FD281C597B5}" srcOrd="0" destOrd="0" presId="urn:microsoft.com/office/officeart/2005/8/layout/hProcess11"/>
    <dgm:cxn modelId="{213A8838-E56B-468D-8D46-E41F81A6D286}" type="presParOf" srcId="{A7CB6E65-8BFE-44BC-8D71-3FD281C597B5}" destId="{9010A600-E5D1-445B-BC35-397DEA67E59C}" srcOrd="0" destOrd="0" presId="urn:microsoft.com/office/officeart/2005/8/layout/hProcess11"/>
    <dgm:cxn modelId="{763DD2F6-F217-4A5E-8609-B9D06DD021F0}" type="presParOf" srcId="{A7CB6E65-8BFE-44BC-8D71-3FD281C597B5}" destId="{EE43CE3F-B549-46E4-A357-81C7968CB7A1}" srcOrd="1" destOrd="0" presId="urn:microsoft.com/office/officeart/2005/8/layout/hProcess11"/>
    <dgm:cxn modelId="{B8168EBE-20E3-4FD7-8C71-2AF4E6266350}" type="presParOf" srcId="{A7CB6E65-8BFE-44BC-8D71-3FD281C597B5}" destId="{93737027-2F1F-41CF-BFA5-EA8A8380D24A}" srcOrd="2" destOrd="0" presId="urn:microsoft.com/office/officeart/2005/8/layout/hProcess11"/>
    <dgm:cxn modelId="{4AB7838D-FB53-4790-9CC0-3A7B2AD99AE4}" type="presParOf" srcId="{2C345D91-CD25-4ADA-A12B-F1DD47310C14}" destId="{FBCA154D-D7F2-473D-A436-E785C6F02E0A}" srcOrd="1" destOrd="0" presId="urn:microsoft.com/office/officeart/2005/8/layout/hProcess11"/>
    <dgm:cxn modelId="{A7061BEE-299C-41F3-8952-9D2E99BC740C}" type="presParOf" srcId="{2C345D91-CD25-4ADA-A12B-F1DD47310C14}" destId="{8A70BD46-D9CC-4E82-BAFD-11874E63AF2B}" srcOrd="2" destOrd="0" presId="urn:microsoft.com/office/officeart/2005/8/layout/hProcess11"/>
    <dgm:cxn modelId="{4734640B-E7D6-4BE6-BDD2-E4B47DEF14A9}" type="presParOf" srcId="{8A70BD46-D9CC-4E82-BAFD-11874E63AF2B}" destId="{78B225B5-2A70-451A-95B3-CB5364F96F87}" srcOrd="0" destOrd="0" presId="urn:microsoft.com/office/officeart/2005/8/layout/hProcess11"/>
    <dgm:cxn modelId="{6D6C0C3C-CC4D-4189-BBF0-7D35BDA10628}" type="presParOf" srcId="{8A70BD46-D9CC-4E82-BAFD-11874E63AF2B}" destId="{5250CDC7-5242-46AE-8412-7C8C8D385DD0}" srcOrd="1" destOrd="0" presId="urn:microsoft.com/office/officeart/2005/8/layout/hProcess11"/>
    <dgm:cxn modelId="{8944B4ED-4B1A-4452-82FF-13685C897935}" type="presParOf" srcId="{8A70BD46-D9CC-4E82-BAFD-11874E63AF2B}" destId="{1F59E894-83A2-48EE-A22F-5BB93C10E01C}" srcOrd="2" destOrd="0" presId="urn:microsoft.com/office/officeart/2005/8/layout/hProcess11"/>
    <dgm:cxn modelId="{41AD15BA-BEBC-4BB6-B2D7-30A33323174C}" type="presParOf" srcId="{2C345D91-CD25-4ADA-A12B-F1DD47310C14}" destId="{F31A6D3C-AB5A-4A6E-83D4-91FDF2AD5400}" srcOrd="3" destOrd="0" presId="urn:microsoft.com/office/officeart/2005/8/layout/hProcess11"/>
    <dgm:cxn modelId="{7E98EB75-D082-4442-8735-131F09CFDD86}" type="presParOf" srcId="{2C345D91-CD25-4ADA-A12B-F1DD47310C14}" destId="{EA96397C-1F18-4048-93E9-1A6CB2D993A8}" srcOrd="4" destOrd="0" presId="urn:microsoft.com/office/officeart/2005/8/layout/hProcess11"/>
    <dgm:cxn modelId="{F47A971D-0A9B-4407-B70E-C73CA9941A7B}" type="presParOf" srcId="{EA96397C-1F18-4048-93E9-1A6CB2D993A8}" destId="{A9DA8318-9329-48C2-86F7-2A7452356584}" srcOrd="0" destOrd="0" presId="urn:microsoft.com/office/officeart/2005/8/layout/hProcess11"/>
    <dgm:cxn modelId="{62DFDD03-6706-439F-9291-7A772AC5D50E}" type="presParOf" srcId="{EA96397C-1F18-4048-93E9-1A6CB2D993A8}" destId="{39D1091E-9183-42B9-BC3E-66AB3CC40714}" srcOrd="1" destOrd="0" presId="urn:microsoft.com/office/officeart/2005/8/layout/hProcess11"/>
    <dgm:cxn modelId="{D7F63F98-DD5A-4F21-9455-DC93C7F55F9E}" type="presParOf" srcId="{EA96397C-1F18-4048-93E9-1A6CB2D993A8}" destId="{D520F122-7C28-448B-8D1D-94DBDAE4BF8C}" srcOrd="2" destOrd="0" presId="urn:microsoft.com/office/officeart/2005/8/layout/hProcess11"/>
    <dgm:cxn modelId="{5917D19B-C394-4423-AD31-81B5CFF590F8}" type="presParOf" srcId="{2C345D91-CD25-4ADA-A12B-F1DD47310C14}" destId="{3826329F-CD6F-4918-B96E-810E1C14409E}" srcOrd="5" destOrd="0" presId="urn:microsoft.com/office/officeart/2005/8/layout/hProcess11"/>
    <dgm:cxn modelId="{B9C19D05-A041-4BF3-BD29-A45D01E6EDB1}" type="presParOf" srcId="{2C345D91-CD25-4ADA-A12B-F1DD47310C14}" destId="{6DAB6678-CB4C-406E-A2FA-A4F4A91C0662}" srcOrd="6" destOrd="0" presId="urn:microsoft.com/office/officeart/2005/8/layout/hProcess11"/>
    <dgm:cxn modelId="{61C13637-EDF2-43EF-8062-A37F8B485CF9}" type="presParOf" srcId="{6DAB6678-CB4C-406E-A2FA-A4F4A91C0662}" destId="{07A96664-92F6-47BF-A05B-245E637A36C9}" srcOrd="0" destOrd="0" presId="urn:microsoft.com/office/officeart/2005/8/layout/hProcess11"/>
    <dgm:cxn modelId="{9C798768-E7AA-4923-9541-BAAA84C16F2C}" type="presParOf" srcId="{6DAB6678-CB4C-406E-A2FA-A4F4A91C0662}" destId="{4C86E46D-443E-46C7-8ACA-13EF6B38B9CC}" srcOrd="1" destOrd="0" presId="urn:microsoft.com/office/officeart/2005/8/layout/hProcess11"/>
    <dgm:cxn modelId="{79755FFE-5F68-4FF8-8953-5DB1889F64B6}" type="presParOf" srcId="{6DAB6678-CB4C-406E-A2FA-A4F4A91C0662}" destId="{9A0AB55A-ED15-4D89-ACD6-1A9B395ACA2F}" srcOrd="2" destOrd="0" presId="urn:microsoft.com/office/officeart/2005/8/layout/hProcess11"/>
    <dgm:cxn modelId="{08D6C1F7-4DED-494A-B807-C52048A2E02F}" type="presParOf" srcId="{2C345D91-CD25-4ADA-A12B-F1DD47310C14}" destId="{BB13A722-BF53-4622-A182-48F4B4CEA108}" srcOrd="7" destOrd="0" presId="urn:microsoft.com/office/officeart/2005/8/layout/hProcess11"/>
    <dgm:cxn modelId="{8DB9B8E5-65BA-4C65-81F5-9DC35256EA41}" type="presParOf" srcId="{2C345D91-CD25-4ADA-A12B-F1DD47310C14}" destId="{D9E30F01-F710-401D-929E-8460C692406B}" srcOrd="8" destOrd="0" presId="urn:microsoft.com/office/officeart/2005/8/layout/hProcess11"/>
    <dgm:cxn modelId="{70927EAD-0C9A-43D7-A4C5-54FE8C7103D2}" type="presParOf" srcId="{D9E30F01-F710-401D-929E-8460C692406B}" destId="{F8020929-7E19-4119-931B-A035FB4065B3}" srcOrd="0" destOrd="0" presId="urn:microsoft.com/office/officeart/2005/8/layout/hProcess11"/>
    <dgm:cxn modelId="{ECB988AB-B1D2-4983-920E-40ECB228B784}" type="presParOf" srcId="{D9E30F01-F710-401D-929E-8460C692406B}" destId="{85DAAB89-821D-4B6E-A898-43433986F4E5}" srcOrd="1" destOrd="0" presId="urn:microsoft.com/office/officeart/2005/8/layout/hProcess11"/>
    <dgm:cxn modelId="{6D925587-F21D-44C8-9A71-C4DA125F9EE8}" type="presParOf" srcId="{D9E30F01-F710-401D-929E-8460C692406B}" destId="{1895D0FD-75D8-4313-8370-780C1C1FAC8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5C4AE-DA95-4BD1-AE43-B0C17A93CB0E}" type="doc">
      <dgm:prSet loTypeId="urn:microsoft.com/office/officeart/2005/8/layout/vProcess5" loCatId="process" qsTypeId="urn:microsoft.com/office/officeart/2005/8/quickstyle/simple1" qsCatId="simple" csTypeId="urn:microsoft.com/office/officeart/2005/8/colors/accent0_3" csCatId="mainScheme" phldr="1"/>
      <dgm:spPr/>
    </dgm:pt>
    <dgm:pt modelId="{9915B4DD-7846-4245-B507-99B485CBF448}">
      <dgm:prSet phldrT="[Text]" phldr="0"/>
      <dgm:spPr/>
      <dgm:t>
        <a:bodyPr/>
        <a:lstStyle/>
        <a:p>
          <a:r>
            <a:rPr lang="en-US">
              <a:latin typeface="Calibri Light" panose="020F0302020204030204"/>
            </a:rPr>
            <a:t>secure</a:t>
          </a:r>
          <a:endParaRPr lang="en-US"/>
        </a:p>
      </dgm:t>
    </dgm:pt>
    <dgm:pt modelId="{C8B362F4-323E-4AC8-B493-B7525AD60FD3}" type="parTrans" cxnId="{5C414682-367F-4412-97D9-EA8F8F62A856}">
      <dgm:prSet/>
      <dgm:spPr/>
    </dgm:pt>
    <dgm:pt modelId="{F44287A3-383C-4330-9120-1BE56FADB5DD}" type="sibTrans" cxnId="{5C414682-367F-4412-97D9-EA8F8F62A856}">
      <dgm:prSet/>
      <dgm:spPr/>
      <dgm:t>
        <a:bodyPr/>
        <a:lstStyle/>
        <a:p>
          <a:endParaRPr lang="en-US"/>
        </a:p>
      </dgm:t>
    </dgm:pt>
    <dgm:pt modelId="{9ECFDA52-E2F8-4A61-966E-A159404DF45B}">
      <dgm:prSet phldrT="[Text]" phldr="0"/>
      <dgm:spPr/>
      <dgm:t>
        <a:bodyPr/>
        <a:lstStyle/>
        <a:p>
          <a:r>
            <a:rPr lang="en-US">
              <a:latin typeface="Calibri Light" panose="020F0302020204030204"/>
            </a:rPr>
            <a:t>innovative</a:t>
          </a:r>
          <a:endParaRPr lang="en-US"/>
        </a:p>
      </dgm:t>
    </dgm:pt>
    <dgm:pt modelId="{EF383D95-709F-4A12-8111-30B384977CA6}" type="parTrans" cxnId="{B08E2778-02DA-4751-B05C-97E2C1C90D1F}">
      <dgm:prSet/>
      <dgm:spPr/>
    </dgm:pt>
    <dgm:pt modelId="{5FA63D2D-B513-46F5-9E51-0DBEB1225BD8}" type="sibTrans" cxnId="{B08E2778-02DA-4751-B05C-97E2C1C90D1F}">
      <dgm:prSet/>
      <dgm:spPr/>
      <dgm:t>
        <a:bodyPr/>
        <a:lstStyle/>
        <a:p>
          <a:endParaRPr lang="en-US"/>
        </a:p>
      </dgm:t>
    </dgm:pt>
    <dgm:pt modelId="{17D466B8-35FA-4504-87C6-F4C0E0585069}">
      <dgm:prSet phldrT="[Text]" phldr="0"/>
      <dgm:spPr/>
      <dgm:t>
        <a:bodyPr/>
        <a:lstStyle/>
        <a:p>
          <a:pPr rtl="0"/>
          <a:r>
            <a:rPr lang="en-US">
              <a:latin typeface="Calibri Light" panose="020F0302020204030204"/>
            </a:rPr>
            <a:t>Customer experience+business+financial market</a:t>
          </a:r>
          <a:endParaRPr lang="en-US"/>
        </a:p>
      </dgm:t>
    </dgm:pt>
    <dgm:pt modelId="{0FC26A6C-077E-40B4-8BD7-F20A2D136705}" type="parTrans" cxnId="{A4F60339-153C-4AEB-A1A4-B9052D6CBE16}">
      <dgm:prSet/>
      <dgm:spPr/>
    </dgm:pt>
    <dgm:pt modelId="{CF5D74AC-4634-465F-AAA2-8A8016A0D5DC}" type="sibTrans" cxnId="{A4F60339-153C-4AEB-A1A4-B9052D6CBE16}">
      <dgm:prSet/>
      <dgm:spPr/>
      <dgm:t>
        <a:bodyPr/>
        <a:lstStyle/>
        <a:p>
          <a:endParaRPr lang="en-US"/>
        </a:p>
      </dgm:t>
    </dgm:pt>
    <dgm:pt modelId="{63CBDA2B-1498-4AF1-9DF9-1FEAA2490027}">
      <dgm:prSet phldr="0"/>
      <dgm:spPr/>
      <dgm:t>
        <a:bodyPr/>
        <a:lstStyle/>
        <a:p>
          <a:pPr rtl="0"/>
          <a:r>
            <a:rPr lang="en-US">
              <a:latin typeface="Calibri Light" panose="020F0302020204030204"/>
            </a:rPr>
            <a:t>Efficient</a:t>
          </a:r>
        </a:p>
      </dgm:t>
    </dgm:pt>
    <dgm:pt modelId="{955F381C-AB4B-4CFF-97A4-06CA612E63F7}" type="parTrans" cxnId="{2DCEB9E5-AE4E-4FDB-BA7F-4DEB4D5F6804}">
      <dgm:prSet/>
      <dgm:spPr/>
    </dgm:pt>
    <dgm:pt modelId="{30ED0A64-79CA-45A3-9837-B3DE581CE15A}" type="sibTrans" cxnId="{2DCEB9E5-AE4E-4FDB-BA7F-4DEB4D5F6804}">
      <dgm:prSet/>
      <dgm:spPr/>
      <dgm:t>
        <a:bodyPr/>
        <a:lstStyle/>
        <a:p>
          <a:endParaRPr lang="en-US"/>
        </a:p>
      </dgm:t>
    </dgm:pt>
    <dgm:pt modelId="{64366696-D2ED-4DD9-A983-A3B0BB5D9A0D}" type="pres">
      <dgm:prSet presAssocID="{E2B5C4AE-DA95-4BD1-AE43-B0C17A93CB0E}" presName="outerComposite" presStyleCnt="0">
        <dgm:presLayoutVars>
          <dgm:chMax val="5"/>
          <dgm:dir/>
          <dgm:resizeHandles val="exact"/>
        </dgm:presLayoutVars>
      </dgm:prSet>
      <dgm:spPr/>
    </dgm:pt>
    <dgm:pt modelId="{AF302125-0322-4FAB-86F5-D584842E1A0B}" type="pres">
      <dgm:prSet presAssocID="{E2B5C4AE-DA95-4BD1-AE43-B0C17A93CB0E}" presName="dummyMaxCanvas" presStyleCnt="0">
        <dgm:presLayoutVars/>
      </dgm:prSet>
      <dgm:spPr/>
    </dgm:pt>
    <dgm:pt modelId="{2AED4605-6E77-4A8B-9708-AEA258BAE370}" type="pres">
      <dgm:prSet presAssocID="{E2B5C4AE-DA95-4BD1-AE43-B0C17A93CB0E}" presName="FourNodes_1" presStyleLbl="node1" presStyleIdx="0" presStyleCnt="4">
        <dgm:presLayoutVars>
          <dgm:bulletEnabled val="1"/>
        </dgm:presLayoutVars>
      </dgm:prSet>
      <dgm:spPr/>
    </dgm:pt>
    <dgm:pt modelId="{A24C610A-C04F-4B20-B64D-65DFE9A4A5CD}" type="pres">
      <dgm:prSet presAssocID="{E2B5C4AE-DA95-4BD1-AE43-B0C17A93CB0E}" presName="FourNodes_2" presStyleLbl="node1" presStyleIdx="1" presStyleCnt="4">
        <dgm:presLayoutVars>
          <dgm:bulletEnabled val="1"/>
        </dgm:presLayoutVars>
      </dgm:prSet>
      <dgm:spPr/>
    </dgm:pt>
    <dgm:pt modelId="{7E535DB9-4813-4F15-860F-DD1821CF87C4}" type="pres">
      <dgm:prSet presAssocID="{E2B5C4AE-DA95-4BD1-AE43-B0C17A93CB0E}" presName="FourNodes_3" presStyleLbl="node1" presStyleIdx="2" presStyleCnt="4">
        <dgm:presLayoutVars>
          <dgm:bulletEnabled val="1"/>
        </dgm:presLayoutVars>
      </dgm:prSet>
      <dgm:spPr/>
    </dgm:pt>
    <dgm:pt modelId="{9F874F25-254F-4C8F-9FFD-ED4BE4192C7E}" type="pres">
      <dgm:prSet presAssocID="{E2B5C4AE-DA95-4BD1-AE43-B0C17A93CB0E}" presName="FourNodes_4" presStyleLbl="node1" presStyleIdx="3" presStyleCnt="4">
        <dgm:presLayoutVars>
          <dgm:bulletEnabled val="1"/>
        </dgm:presLayoutVars>
      </dgm:prSet>
      <dgm:spPr/>
    </dgm:pt>
    <dgm:pt modelId="{29D4C365-853C-428E-8CF8-FB4D8A231DBD}" type="pres">
      <dgm:prSet presAssocID="{E2B5C4AE-DA95-4BD1-AE43-B0C17A93CB0E}" presName="FourConn_1-2" presStyleLbl="fgAccFollowNode1" presStyleIdx="0" presStyleCnt="3">
        <dgm:presLayoutVars>
          <dgm:bulletEnabled val="1"/>
        </dgm:presLayoutVars>
      </dgm:prSet>
      <dgm:spPr/>
    </dgm:pt>
    <dgm:pt modelId="{3109EFE8-8371-45D4-93AE-AB8389154277}" type="pres">
      <dgm:prSet presAssocID="{E2B5C4AE-DA95-4BD1-AE43-B0C17A93CB0E}" presName="FourConn_2-3" presStyleLbl="fgAccFollowNode1" presStyleIdx="1" presStyleCnt="3">
        <dgm:presLayoutVars>
          <dgm:bulletEnabled val="1"/>
        </dgm:presLayoutVars>
      </dgm:prSet>
      <dgm:spPr/>
    </dgm:pt>
    <dgm:pt modelId="{8A70AE93-6CBF-4747-BE80-4F513060D9BC}" type="pres">
      <dgm:prSet presAssocID="{E2B5C4AE-DA95-4BD1-AE43-B0C17A93CB0E}" presName="FourConn_3-4" presStyleLbl="fgAccFollowNode1" presStyleIdx="2" presStyleCnt="3">
        <dgm:presLayoutVars>
          <dgm:bulletEnabled val="1"/>
        </dgm:presLayoutVars>
      </dgm:prSet>
      <dgm:spPr/>
    </dgm:pt>
    <dgm:pt modelId="{237D0033-5E58-49AB-9E3C-ADF40BABA3A8}" type="pres">
      <dgm:prSet presAssocID="{E2B5C4AE-DA95-4BD1-AE43-B0C17A93CB0E}" presName="FourNodes_1_text" presStyleLbl="node1" presStyleIdx="3" presStyleCnt="4">
        <dgm:presLayoutVars>
          <dgm:bulletEnabled val="1"/>
        </dgm:presLayoutVars>
      </dgm:prSet>
      <dgm:spPr/>
    </dgm:pt>
    <dgm:pt modelId="{79310850-0EBE-48FF-B7D7-AA3194ADAC40}" type="pres">
      <dgm:prSet presAssocID="{E2B5C4AE-DA95-4BD1-AE43-B0C17A93CB0E}" presName="FourNodes_2_text" presStyleLbl="node1" presStyleIdx="3" presStyleCnt="4">
        <dgm:presLayoutVars>
          <dgm:bulletEnabled val="1"/>
        </dgm:presLayoutVars>
      </dgm:prSet>
      <dgm:spPr/>
    </dgm:pt>
    <dgm:pt modelId="{C1A3F569-7099-4590-82E3-D5DB1F384447}" type="pres">
      <dgm:prSet presAssocID="{E2B5C4AE-DA95-4BD1-AE43-B0C17A93CB0E}" presName="FourNodes_3_text" presStyleLbl="node1" presStyleIdx="3" presStyleCnt="4">
        <dgm:presLayoutVars>
          <dgm:bulletEnabled val="1"/>
        </dgm:presLayoutVars>
      </dgm:prSet>
      <dgm:spPr/>
    </dgm:pt>
    <dgm:pt modelId="{24F32902-9C0C-4849-8E9D-B6F8A0E9270F}" type="pres">
      <dgm:prSet presAssocID="{E2B5C4AE-DA95-4BD1-AE43-B0C17A93CB0E}" presName="FourNodes_4_text" presStyleLbl="node1" presStyleIdx="3" presStyleCnt="4">
        <dgm:presLayoutVars>
          <dgm:bulletEnabled val="1"/>
        </dgm:presLayoutVars>
      </dgm:prSet>
      <dgm:spPr/>
    </dgm:pt>
  </dgm:ptLst>
  <dgm:cxnLst>
    <dgm:cxn modelId="{C180841A-CD68-4A79-AF8C-B5C143851B85}" type="presOf" srcId="{17D466B8-35FA-4504-87C6-F4C0E0585069}" destId="{24F32902-9C0C-4849-8E9D-B6F8A0E9270F}" srcOrd="1" destOrd="0" presId="urn:microsoft.com/office/officeart/2005/8/layout/vProcess5"/>
    <dgm:cxn modelId="{79C4E924-04AC-4FF2-A7E1-AC0BE9FAFF5A}" type="presOf" srcId="{5FA63D2D-B513-46F5-9E51-0DBEB1225BD8}" destId="{8A70AE93-6CBF-4747-BE80-4F513060D9BC}" srcOrd="0" destOrd="0" presId="urn:microsoft.com/office/officeart/2005/8/layout/vProcess5"/>
    <dgm:cxn modelId="{A135362B-E18F-4948-B89E-40155E2BC9D4}" type="presOf" srcId="{F44287A3-383C-4330-9120-1BE56FADB5DD}" destId="{3109EFE8-8371-45D4-93AE-AB8389154277}" srcOrd="0" destOrd="0" presId="urn:microsoft.com/office/officeart/2005/8/layout/vProcess5"/>
    <dgm:cxn modelId="{F1162B2C-C81C-49EB-9488-C420E3B44B44}" type="presOf" srcId="{E2B5C4AE-DA95-4BD1-AE43-B0C17A93CB0E}" destId="{64366696-D2ED-4DD9-A983-A3B0BB5D9A0D}" srcOrd="0" destOrd="0" presId="urn:microsoft.com/office/officeart/2005/8/layout/vProcess5"/>
    <dgm:cxn modelId="{A4F60339-153C-4AEB-A1A4-B9052D6CBE16}" srcId="{E2B5C4AE-DA95-4BD1-AE43-B0C17A93CB0E}" destId="{17D466B8-35FA-4504-87C6-F4C0E0585069}" srcOrd="3" destOrd="0" parTransId="{0FC26A6C-077E-40B4-8BD7-F20A2D136705}" sibTransId="{CF5D74AC-4634-465F-AAA2-8A8016A0D5DC}"/>
    <dgm:cxn modelId="{1494F146-23F0-429B-9C3E-A1A872DD0D8C}" type="presOf" srcId="{63CBDA2B-1498-4AF1-9DF9-1FEAA2490027}" destId="{2AED4605-6E77-4A8B-9708-AEA258BAE370}" srcOrd="0" destOrd="0" presId="urn:microsoft.com/office/officeart/2005/8/layout/vProcess5"/>
    <dgm:cxn modelId="{236BBC6C-A7D8-4FB9-8478-49B9176D1DF7}" type="presOf" srcId="{9ECFDA52-E2F8-4A61-966E-A159404DF45B}" destId="{C1A3F569-7099-4590-82E3-D5DB1F384447}" srcOrd="1" destOrd="0" presId="urn:microsoft.com/office/officeart/2005/8/layout/vProcess5"/>
    <dgm:cxn modelId="{B4633974-8A27-40A2-913C-558F89B94DB1}" type="presOf" srcId="{9915B4DD-7846-4245-B507-99B485CBF448}" destId="{A24C610A-C04F-4B20-B64D-65DFE9A4A5CD}" srcOrd="0" destOrd="0" presId="urn:microsoft.com/office/officeart/2005/8/layout/vProcess5"/>
    <dgm:cxn modelId="{B08E2778-02DA-4751-B05C-97E2C1C90D1F}" srcId="{E2B5C4AE-DA95-4BD1-AE43-B0C17A93CB0E}" destId="{9ECFDA52-E2F8-4A61-966E-A159404DF45B}" srcOrd="2" destOrd="0" parTransId="{EF383D95-709F-4A12-8111-30B384977CA6}" sibTransId="{5FA63D2D-B513-46F5-9E51-0DBEB1225BD8}"/>
    <dgm:cxn modelId="{5C414682-367F-4412-97D9-EA8F8F62A856}" srcId="{E2B5C4AE-DA95-4BD1-AE43-B0C17A93CB0E}" destId="{9915B4DD-7846-4245-B507-99B485CBF448}" srcOrd="1" destOrd="0" parTransId="{C8B362F4-323E-4AC8-B493-B7525AD60FD3}" sibTransId="{F44287A3-383C-4330-9120-1BE56FADB5DD}"/>
    <dgm:cxn modelId="{ACA23F91-CA15-42B4-97A5-EFF386B41501}" type="presOf" srcId="{9915B4DD-7846-4245-B507-99B485CBF448}" destId="{79310850-0EBE-48FF-B7D7-AA3194ADAC40}" srcOrd="1" destOrd="0" presId="urn:microsoft.com/office/officeart/2005/8/layout/vProcess5"/>
    <dgm:cxn modelId="{96C621AA-A5EC-4CDF-945E-ABF23FBF16CC}" type="presOf" srcId="{30ED0A64-79CA-45A3-9837-B3DE581CE15A}" destId="{29D4C365-853C-428E-8CF8-FB4D8A231DBD}" srcOrd="0" destOrd="0" presId="urn:microsoft.com/office/officeart/2005/8/layout/vProcess5"/>
    <dgm:cxn modelId="{15C4C6D2-B1DA-4897-9E56-05DB52D62BAD}" type="presOf" srcId="{17D466B8-35FA-4504-87C6-F4C0E0585069}" destId="{9F874F25-254F-4C8F-9FFD-ED4BE4192C7E}" srcOrd="0" destOrd="0" presId="urn:microsoft.com/office/officeart/2005/8/layout/vProcess5"/>
    <dgm:cxn modelId="{2DCEB9E5-AE4E-4FDB-BA7F-4DEB4D5F6804}" srcId="{E2B5C4AE-DA95-4BD1-AE43-B0C17A93CB0E}" destId="{63CBDA2B-1498-4AF1-9DF9-1FEAA2490027}" srcOrd="0" destOrd="0" parTransId="{955F381C-AB4B-4CFF-97A4-06CA612E63F7}" sibTransId="{30ED0A64-79CA-45A3-9837-B3DE581CE15A}"/>
    <dgm:cxn modelId="{624BC1FD-E293-4169-9869-A18AEC05EE1A}" type="presOf" srcId="{9ECFDA52-E2F8-4A61-966E-A159404DF45B}" destId="{7E535DB9-4813-4F15-860F-DD1821CF87C4}" srcOrd="0" destOrd="0" presId="urn:microsoft.com/office/officeart/2005/8/layout/vProcess5"/>
    <dgm:cxn modelId="{E843F8FD-62B3-4FDB-A7D5-438D8ECA11B6}" type="presOf" srcId="{63CBDA2B-1498-4AF1-9DF9-1FEAA2490027}" destId="{237D0033-5E58-49AB-9E3C-ADF40BABA3A8}" srcOrd="1" destOrd="0" presId="urn:microsoft.com/office/officeart/2005/8/layout/vProcess5"/>
    <dgm:cxn modelId="{3A4C9C4D-9DD5-4793-B0BB-C5BE625C1A37}" type="presParOf" srcId="{64366696-D2ED-4DD9-A983-A3B0BB5D9A0D}" destId="{AF302125-0322-4FAB-86F5-D584842E1A0B}" srcOrd="0" destOrd="0" presId="urn:microsoft.com/office/officeart/2005/8/layout/vProcess5"/>
    <dgm:cxn modelId="{DEF9CF3D-A8A6-42DC-9C77-6304F59771E3}" type="presParOf" srcId="{64366696-D2ED-4DD9-A983-A3B0BB5D9A0D}" destId="{2AED4605-6E77-4A8B-9708-AEA258BAE370}" srcOrd="1" destOrd="0" presId="urn:microsoft.com/office/officeart/2005/8/layout/vProcess5"/>
    <dgm:cxn modelId="{63CA0CC8-E09E-4417-9CA9-D2DD09F48621}" type="presParOf" srcId="{64366696-D2ED-4DD9-A983-A3B0BB5D9A0D}" destId="{A24C610A-C04F-4B20-B64D-65DFE9A4A5CD}" srcOrd="2" destOrd="0" presId="urn:microsoft.com/office/officeart/2005/8/layout/vProcess5"/>
    <dgm:cxn modelId="{107D7FF9-94A5-4B4E-83A7-09DD41DEEDE7}" type="presParOf" srcId="{64366696-D2ED-4DD9-A983-A3B0BB5D9A0D}" destId="{7E535DB9-4813-4F15-860F-DD1821CF87C4}" srcOrd="3" destOrd="0" presId="urn:microsoft.com/office/officeart/2005/8/layout/vProcess5"/>
    <dgm:cxn modelId="{987EF0BB-174A-46FF-9DA0-39319F585079}" type="presParOf" srcId="{64366696-D2ED-4DD9-A983-A3B0BB5D9A0D}" destId="{9F874F25-254F-4C8F-9FFD-ED4BE4192C7E}" srcOrd="4" destOrd="0" presId="urn:microsoft.com/office/officeart/2005/8/layout/vProcess5"/>
    <dgm:cxn modelId="{54F4DD22-0B9F-4C10-9E1D-4BA28BD4CFFE}" type="presParOf" srcId="{64366696-D2ED-4DD9-A983-A3B0BB5D9A0D}" destId="{29D4C365-853C-428E-8CF8-FB4D8A231DBD}" srcOrd="5" destOrd="0" presId="urn:microsoft.com/office/officeart/2005/8/layout/vProcess5"/>
    <dgm:cxn modelId="{DFF0967C-ED31-47BB-824B-0D49A6DDD51D}" type="presParOf" srcId="{64366696-D2ED-4DD9-A983-A3B0BB5D9A0D}" destId="{3109EFE8-8371-45D4-93AE-AB8389154277}" srcOrd="6" destOrd="0" presId="urn:microsoft.com/office/officeart/2005/8/layout/vProcess5"/>
    <dgm:cxn modelId="{F9DC5011-0317-461F-8B77-D991356D1958}" type="presParOf" srcId="{64366696-D2ED-4DD9-A983-A3B0BB5D9A0D}" destId="{8A70AE93-6CBF-4747-BE80-4F513060D9BC}" srcOrd="7" destOrd="0" presId="urn:microsoft.com/office/officeart/2005/8/layout/vProcess5"/>
    <dgm:cxn modelId="{47DED6FE-C2CF-44EC-9C19-1FE567D7C470}" type="presParOf" srcId="{64366696-D2ED-4DD9-A983-A3B0BB5D9A0D}" destId="{237D0033-5E58-49AB-9E3C-ADF40BABA3A8}" srcOrd="8" destOrd="0" presId="urn:microsoft.com/office/officeart/2005/8/layout/vProcess5"/>
    <dgm:cxn modelId="{E8ECBEC0-2178-4830-8CC9-CE86A6874E05}" type="presParOf" srcId="{64366696-D2ED-4DD9-A983-A3B0BB5D9A0D}" destId="{79310850-0EBE-48FF-B7D7-AA3194ADAC40}" srcOrd="9" destOrd="0" presId="urn:microsoft.com/office/officeart/2005/8/layout/vProcess5"/>
    <dgm:cxn modelId="{A138A30C-BB38-4C65-B5CF-4DE52E4193DA}" type="presParOf" srcId="{64366696-D2ED-4DD9-A983-A3B0BB5D9A0D}" destId="{C1A3F569-7099-4590-82E3-D5DB1F384447}" srcOrd="10" destOrd="0" presId="urn:microsoft.com/office/officeart/2005/8/layout/vProcess5"/>
    <dgm:cxn modelId="{33C11823-914C-4A87-A557-BC479D78EEA7}" type="presParOf" srcId="{64366696-D2ED-4DD9-A983-A3B0BB5D9A0D}" destId="{24F32902-9C0C-4849-8E9D-B6F8A0E9270F}"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B468E1-C453-47AA-A177-B0213EB30E4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4540A0-358C-48AC-AD59-C28DC6D1ED23}">
      <dgm:prSet phldrT="[Text]" phldr="0"/>
      <dgm:spPr/>
      <dgm:t>
        <a:bodyPr/>
        <a:lstStyle/>
        <a:p>
          <a:pPr>
            <a:lnSpc>
              <a:spcPct val="100000"/>
            </a:lnSpc>
          </a:pPr>
          <a:r>
            <a:rPr lang="en-US"/>
            <a:t>Project initiation and planning phase</a:t>
          </a:r>
        </a:p>
      </dgm:t>
    </dgm:pt>
    <dgm:pt modelId="{16F45722-2903-4D6D-A4CF-2F5B5BEA75AE}" type="parTrans" cxnId="{802826B5-0E83-440E-A472-3B7DE54D15A5}">
      <dgm:prSet/>
      <dgm:spPr/>
      <dgm:t>
        <a:bodyPr/>
        <a:lstStyle/>
        <a:p>
          <a:endParaRPr lang="en-US"/>
        </a:p>
      </dgm:t>
    </dgm:pt>
    <dgm:pt modelId="{05DA13D5-A755-4201-9FC8-A40CF7DC5C91}" type="sibTrans" cxnId="{802826B5-0E83-440E-A472-3B7DE54D15A5}">
      <dgm:prSet/>
      <dgm:spPr/>
      <dgm:t>
        <a:bodyPr/>
        <a:lstStyle/>
        <a:p>
          <a:endParaRPr lang="en-US"/>
        </a:p>
      </dgm:t>
    </dgm:pt>
    <dgm:pt modelId="{1EF2D2B7-38F5-4300-A3AE-DD18B227D55E}">
      <dgm:prSet phldrT="[Text]" phldr="0"/>
      <dgm:spPr/>
      <dgm:t>
        <a:bodyPr/>
        <a:lstStyle/>
        <a:p>
          <a:pPr>
            <a:lnSpc>
              <a:spcPct val="100000"/>
            </a:lnSpc>
          </a:pPr>
          <a:r>
            <a:rPr lang="en-US">
              <a:latin typeface="Calibri Light" panose="020F0302020204030204"/>
            </a:rPr>
            <a:t>20 Days</a:t>
          </a:r>
          <a:endParaRPr lang="en-US"/>
        </a:p>
      </dgm:t>
    </dgm:pt>
    <dgm:pt modelId="{37FCF8F9-9EF5-4111-A720-B3F2FABA907B}" type="parTrans" cxnId="{6D299798-66C9-46EB-BE33-883EF6E04107}">
      <dgm:prSet/>
      <dgm:spPr/>
      <dgm:t>
        <a:bodyPr/>
        <a:lstStyle/>
        <a:p>
          <a:endParaRPr lang="en-US"/>
        </a:p>
      </dgm:t>
    </dgm:pt>
    <dgm:pt modelId="{883E5C4F-7C4A-4C2B-9EA4-BD9787598AE3}" type="sibTrans" cxnId="{6D299798-66C9-46EB-BE33-883EF6E04107}">
      <dgm:prSet/>
      <dgm:spPr/>
      <dgm:t>
        <a:bodyPr/>
        <a:lstStyle/>
        <a:p>
          <a:endParaRPr lang="en-US"/>
        </a:p>
      </dgm:t>
    </dgm:pt>
    <dgm:pt modelId="{DD3BDF98-2E50-41C4-A22D-923738030642}">
      <dgm:prSet phldrT="[Text]" phldr="0"/>
      <dgm:spPr/>
      <dgm:t>
        <a:bodyPr/>
        <a:lstStyle/>
        <a:p>
          <a:pPr>
            <a:lnSpc>
              <a:spcPct val="100000"/>
            </a:lnSpc>
          </a:pPr>
          <a:r>
            <a:rPr lang="en-US">
              <a:latin typeface="Calibri Light" panose="020F0302020204030204"/>
            </a:rPr>
            <a:t>Project Development</a:t>
          </a:r>
          <a:endParaRPr lang="en-US"/>
        </a:p>
      </dgm:t>
    </dgm:pt>
    <dgm:pt modelId="{C3CC1642-EC18-4858-83D5-854FD807C450}" type="parTrans" cxnId="{9DF1836D-2F85-4DB7-88D3-C7F5B2F0C813}">
      <dgm:prSet/>
      <dgm:spPr/>
      <dgm:t>
        <a:bodyPr/>
        <a:lstStyle/>
        <a:p>
          <a:endParaRPr lang="en-US"/>
        </a:p>
      </dgm:t>
    </dgm:pt>
    <dgm:pt modelId="{46208DA2-ABB4-42B2-B2F5-4236BABE5363}" type="sibTrans" cxnId="{9DF1836D-2F85-4DB7-88D3-C7F5B2F0C813}">
      <dgm:prSet/>
      <dgm:spPr/>
      <dgm:t>
        <a:bodyPr/>
        <a:lstStyle/>
        <a:p>
          <a:endParaRPr lang="en-US"/>
        </a:p>
      </dgm:t>
    </dgm:pt>
    <dgm:pt modelId="{59B561A3-26F6-47A5-9EBB-CE304FB60EAB}">
      <dgm:prSet phldrT="[Text]" phldr="0"/>
      <dgm:spPr/>
      <dgm:t>
        <a:bodyPr/>
        <a:lstStyle/>
        <a:p>
          <a:pPr>
            <a:lnSpc>
              <a:spcPct val="100000"/>
            </a:lnSpc>
          </a:pPr>
          <a:r>
            <a:rPr lang="en-US">
              <a:latin typeface="Calibri Light" panose="020F0302020204030204"/>
            </a:rPr>
            <a:t>20 Days</a:t>
          </a:r>
          <a:endParaRPr lang="en-US"/>
        </a:p>
      </dgm:t>
    </dgm:pt>
    <dgm:pt modelId="{63944938-FF84-4634-A0B1-29556B8741B2}" type="parTrans" cxnId="{1C4876DB-35CF-48A8-AEF9-2B1BE7D4991B}">
      <dgm:prSet/>
      <dgm:spPr/>
      <dgm:t>
        <a:bodyPr/>
        <a:lstStyle/>
        <a:p>
          <a:endParaRPr lang="en-US"/>
        </a:p>
      </dgm:t>
    </dgm:pt>
    <dgm:pt modelId="{C31D5C8F-6474-4871-ADE5-44A6948E4962}" type="sibTrans" cxnId="{1C4876DB-35CF-48A8-AEF9-2B1BE7D4991B}">
      <dgm:prSet/>
      <dgm:spPr/>
      <dgm:t>
        <a:bodyPr/>
        <a:lstStyle/>
        <a:p>
          <a:endParaRPr lang="en-US"/>
        </a:p>
      </dgm:t>
    </dgm:pt>
    <dgm:pt modelId="{73606881-6B47-48BD-A1FD-17ACC8F44508}">
      <dgm:prSet phldrT="[Text]" phldr="0"/>
      <dgm:spPr/>
      <dgm:t>
        <a:bodyPr/>
        <a:lstStyle/>
        <a:p>
          <a:pPr>
            <a:lnSpc>
              <a:spcPct val="100000"/>
            </a:lnSpc>
          </a:pPr>
          <a:r>
            <a:rPr lang="en-US">
              <a:latin typeface="Calibri Light" panose="020F0302020204030204"/>
            </a:rPr>
            <a:t>Project Testing</a:t>
          </a:r>
          <a:endParaRPr lang="en-US"/>
        </a:p>
      </dgm:t>
    </dgm:pt>
    <dgm:pt modelId="{EC35DAB1-C024-4546-8440-FCE98A65CD27}" type="parTrans" cxnId="{8C3101A2-1792-460D-A50C-2877AFCC8EE7}">
      <dgm:prSet/>
      <dgm:spPr/>
      <dgm:t>
        <a:bodyPr/>
        <a:lstStyle/>
        <a:p>
          <a:endParaRPr lang="en-US"/>
        </a:p>
      </dgm:t>
    </dgm:pt>
    <dgm:pt modelId="{CAA8CFCA-704B-4271-A976-EAD58014D357}" type="sibTrans" cxnId="{8C3101A2-1792-460D-A50C-2877AFCC8EE7}">
      <dgm:prSet/>
      <dgm:spPr/>
      <dgm:t>
        <a:bodyPr/>
        <a:lstStyle/>
        <a:p>
          <a:endParaRPr lang="en-US"/>
        </a:p>
      </dgm:t>
    </dgm:pt>
    <dgm:pt modelId="{2DBD1E68-2229-4EB7-9600-1BAE7701CD06}">
      <dgm:prSet phldrT="[Text]" phldr="0"/>
      <dgm:spPr/>
      <dgm:t>
        <a:bodyPr/>
        <a:lstStyle/>
        <a:p>
          <a:pPr>
            <a:lnSpc>
              <a:spcPct val="100000"/>
            </a:lnSpc>
          </a:pPr>
          <a:r>
            <a:rPr lang="en-US">
              <a:latin typeface="Calibri Light" panose="020F0302020204030204"/>
            </a:rPr>
            <a:t>7 Days</a:t>
          </a:r>
          <a:endParaRPr lang="en-US"/>
        </a:p>
      </dgm:t>
    </dgm:pt>
    <dgm:pt modelId="{59A4048E-9D79-41EE-822B-CF5F4F6E5B7A}" type="parTrans" cxnId="{66E53E8D-40E3-4072-B429-C785C1816D65}">
      <dgm:prSet/>
      <dgm:spPr/>
      <dgm:t>
        <a:bodyPr/>
        <a:lstStyle/>
        <a:p>
          <a:endParaRPr lang="en-US"/>
        </a:p>
      </dgm:t>
    </dgm:pt>
    <dgm:pt modelId="{38DC0434-9598-4D49-AE32-D51313C88228}" type="sibTrans" cxnId="{66E53E8D-40E3-4072-B429-C785C1816D65}">
      <dgm:prSet/>
      <dgm:spPr/>
      <dgm:t>
        <a:bodyPr/>
        <a:lstStyle/>
        <a:p>
          <a:endParaRPr lang="en-US"/>
        </a:p>
      </dgm:t>
    </dgm:pt>
    <dgm:pt modelId="{4DBA508C-3DC9-42A5-825F-79612954368B}">
      <dgm:prSet phldr="0"/>
      <dgm:spPr/>
      <dgm:t>
        <a:bodyPr/>
        <a:lstStyle/>
        <a:p>
          <a:pPr>
            <a:lnSpc>
              <a:spcPct val="100000"/>
            </a:lnSpc>
          </a:pPr>
          <a:r>
            <a:rPr lang="en-US">
              <a:latin typeface="Calibri Light" panose="020F0302020204030204"/>
            </a:rPr>
            <a:t>After sale service</a:t>
          </a:r>
        </a:p>
      </dgm:t>
    </dgm:pt>
    <dgm:pt modelId="{3BFD097F-AEE3-4302-87D7-AE39F069C0ED}" type="parTrans" cxnId="{A8935B34-A06E-475B-9565-E245696C22F5}">
      <dgm:prSet/>
      <dgm:spPr/>
    </dgm:pt>
    <dgm:pt modelId="{2DA536D8-A16F-40C0-AF2D-DEB352DF4123}" type="sibTrans" cxnId="{A8935B34-A06E-475B-9565-E245696C22F5}">
      <dgm:prSet/>
      <dgm:spPr/>
      <dgm:t>
        <a:bodyPr/>
        <a:lstStyle/>
        <a:p>
          <a:endParaRPr lang="en-US"/>
        </a:p>
      </dgm:t>
    </dgm:pt>
    <dgm:pt modelId="{920008A9-67E2-4D06-858E-43BC3157341D}" type="pres">
      <dgm:prSet presAssocID="{D5B468E1-C453-47AA-A177-B0213EB30E4E}" presName="root" presStyleCnt="0">
        <dgm:presLayoutVars>
          <dgm:dir/>
          <dgm:resizeHandles val="exact"/>
        </dgm:presLayoutVars>
      </dgm:prSet>
      <dgm:spPr/>
    </dgm:pt>
    <dgm:pt modelId="{D442987B-8847-47F7-B51C-9F7D1D230039}" type="pres">
      <dgm:prSet presAssocID="{6C4540A0-358C-48AC-AD59-C28DC6D1ED23}" presName="compNode" presStyleCnt="0"/>
      <dgm:spPr/>
    </dgm:pt>
    <dgm:pt modelId="{B190C1F8-29C9-41D7-9101-D52D88CC28A5}" type="pres">
      <dgm:prSet presAssocID="{6C4540A0-358C-48AC-AD59-C28DC6D1ED23}" presName="bgRect" presStyleLbl="bgShp" presStyleIdx="0" presStyleCnt="4"/>
      <dgm:spPr/>
    </dgm:pt>
    <dgm:pt modelId="{7BD3107C-1DA6-4506-954B-894724A265B7}" type="pres">
      <dgm:prSet presAssocID="{6C4540A0-358C-48AC-AD59-C28DC6D1ED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2BB7A9D-F316-4DA4-9227-DFE576F70109}" type="pres">
      <dgm:prSet presAssocID="{6C4540A0-358C-48AC-AD59-C28DC6D1ED23}" presName="spaceRect" presStyleCnt="0"/>
      <dgm:spPr/>
    </dgm:pt>
    <dgm:pt modelId="{74D58DD4-F1EE-4FC2-B98A-EB1C270EA268}" type="pres">
      <dgm:prSet presAssocID="{6C4540A0-358C-48AC-AD59-C28DC6D1ED23}" presName="parTx" presStyleLbl="revTx" presStyleIdx="0" presStyleCnt="7">
        <dgm:presLayoutVars>
          <dgm:chMax val="0"/>
          <dgm:chPref val="0"/>
        </dgm:presLayoutVars>
      </dgm:prSet>
      <dgm:spPr/>
    </dgm:pt>
    <dgm:pt modelId="{5B7040CC-F85F-4010-932E-75A76F6DCA60}" type="pres">
      <dgm:prSet presAssocID="{6C4540A0-358C-48AC-AD59-C28DC6D1ED23}" presName="desTx" presStyleLbl="revTx" presStyleIdx="1" presStyleCnt="7">
        <dgm:presLayoutVars/>
      </dgm:prSet>
      <dgm:spPr/>
    </dgm:pt>
    <dgm:pt modelId="{A7F6B626-96DC-4C1C-851B-2FC0B288F95D}" type="pres">
      <dgm:prSet presAssocID="{05DA13D5-A755-4201-9FC8-A40CF7DC5C91}" presName="sibTrans" presStyleCnt="0"/>
      <dgm:spPr/>
    </dgm:pt>
    <dgm:pt modelId="{F4358B71-19C3-4966-ABC8-5051699F7CA5}" type="pres">
      <dgm:prSet presAssocID="{DD3BDF98-2E50-41C4-A22D-923738030642}" presName="compNode" presStyleCnt="0"/>
      <dgm:spPr/>
    </dgm:pt>
    <dgm:pt modelId="{EB07552E-877D-4F3C-A5D7-2E9F9D0ABA9A}" type="pres">
      <dgm:prSet presAssocID="{DD3BDF98-2E50-41C4-A22D-923738030642}" presName="bgRect" presStyleLbl="bgShp" presStyleIdx="1" presStyleCnt="4"/>
      <dgm:spPr/>
    </dgm:pt>
    <dgm:pt modelId="{0B338006-6D75-4E41-9B20-AF3D16BDF167}" type="pres">
      <dgm:prSet presAssocID="{DD3BDF98-2E50-41C4-A22D-92373803064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6A6F9C8D-4EFB-43C3-B2DC-10DCCF9CB057}" type="pres">
      <dgm:prSet presAssocID="{DD3BDF98-2E50-41C4-A22D-923738030642}" presName="spaceRect" presStyleCnt="0"/>
      <dgm:spPr/>
    </dgm:pt>
    <dgm:pt modelId="{5082FE75-766B-4F76-97ED-B6B630941ECE}" type="pres">
      <dgm:prSet presAssocID="{DD3BDF98-2E50-41C4-A22D-923738030642}" presName="parTx" presStyleLbl="revTx" presStyleIdx="2" presStyleCnt="7">
        <dgm:presLayoutVars>
          <dgm:chMax val="0"/>
          <dgm:chPref val="0"/>
        </dgm:presLayoutVars>
      </dgm:prSet>
      <dgm:spPr/>
    </dgm:pt>
    <dgm:pt modelId="{FE30A4AF-DAA1-41DF-A80A-D4BAA7FBA206}" type="pres">
      <dgm:prSet presAssocID="{DD3BDF98-2E50-41C4-A22D-923738030642}" presName="desTx" presStyleLbl="revTx" presStyleIdx="3" presStyleCnt="7">
        <dgm:presLayoutVars/>
      </dgm:prSet>
      <dgm:spPr/>
    </dgm:pt>
    <dgm:pt modelId="{BD800F72-E5C1-4D94-A3DE-DF0783875A6E}" type="pres">
      <dgm:prSet presAssocID="{46208DA2-ABB4-42B2-B2F5-4236BABE5363}" presName="sibTrans" presStyleCnt="0"/>
      <dgm:spPr/>
    </dgm:pt>
    <dgm:pt modelId="{2BD6D039-6C66-4E21-808A-BA79D5F25B36}" type="pres">
      <dgm:prSet presAssocID="{73606881-6B47-48BD-A1FD-17ACC8F44508}" presName="compNode" presStyleCnt="0"/>
      <dgm:spPr/>
    </dgm:pt>
    <dgm:pt modelId="{FDFD4610-FEE2-4F43-A2EC-C569171D8B2B}" type="pres">
      <dgm:prSet presAssocID="{73606881-6B47-48BD-A1FD-17ACC8F44508}" presName="bgRect" presStyleLbl="bgShp" presStyleIdx="2" presStyleCnt="4"/>
      <dgm:spPr/>
    </dgm:pt>
    <dgm:pt modelId="{15E7CC71-3788-4C40-BB1E-2ECF70C7DC33}" type="pres">
      <dgm:prSet presAssocID="{73606881-6B47-48BD-A1FD-17ACC8F445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29864307-BF22-40F6-B31C-4BE9ACE534D8}" type="pres">
      <dgm:prSet presAssocID="{73606881-6B47-48BD-A1FD-17ACC8F44508}" presName="spaceRect" presStyleCnt="0"/>
      <dgm:spPr/>
    </dgm:pt>
    <dgm:pt modelId="{6F99C82C-0884-4069-9C04-CF04DE069EB5}" type="pres">
      <dgm:prSet presAssocID="{73606881-6B47-48BD-A1FD-17ACC8F44508}" presName="parTx" presStyleLbl="revTx" presStyleIdx="4" presStyleCnt="7">
        <dgm:presLayoutVars>
          <dgm:chMax val="0"/>
          <dgm:chPref val="0"/>
        </dgm:presLayoutVars>
      </dgm:prSet>
      <dgm:spPr/>
    </dgm:pt>
    <dgm:pt modelId="{D40D98AC-5E0D-4662-9C13-7125455CF312}" type="pres">
      <dgm:prSet presAssocID="{73606881-6B47-48BD-A1FD-17ACC8F44508}" presName="desTx" presStyleLbl="revTx" presStyleIdx="5" presStyleCnt="7">
        <dgm:presLayoutVars/>
      </dgm:prSet>
      <dgm:spPr/>
    </dgm:pt>
    <dgm:pt modelId="{8CEF405E-AA15-409B-B222-125395868C96}" type="pres">
      <dgm:prSet presAssocID="{CAA8CFCA-704B-4271-A976-EAD58014D357}" presName="sibTrans" presStyleCnt="0"/>
      <dgm:spPr/>
    </dgm:pt>
    <dgm:pt modelId="{3D1AD53C-AA3F-4CFB-8A88-DD92B17FE87B}" type="pres">
      <dgm:prSet presAssocID="{4DBA508C-3DC9-42A5-825F-79612954368B}" presName="compNode" presStyleCnt="0"/>
      <dgm:spPr/>
    </dgm:pt>
    <dgm:pt modelId="{A763DF9A-B9D6-461D-82A4-6D640E929942}" type="pres">
      <dgm:prSet presAssocID="{4DBA508C-3DC9-42A5-825F-79612954368B}" presName="bgRect" presStyleLbl="bgShp" presStyleIdx="3" presStyleCnt="4"/>
      <dgm:spPr/>
    </dgm:pt>
    <dgm:pt modelId="{B06AEABE-4263-4685-B396-48D1E50425E4}" type="pres">
      <dgm:prSet presAssocID="{4DBA508C-3DC9-42A5-825F-7961295436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BB56D770-357C-4EE9-96A3-8CE1A217D6D6}" type="pres">
      <dgm:prSet presAssocID="{4DBA508C-3DC9-42A5-825F-79612954368B}" presName="spaceRect" presStyleCnt="0"/>
      <dgm:spPr/>
    </dgm:pt>
    <dgm:pt modelId="{4BB39844-FA10-4A6E-B03D-512699886A59}" type="pres">
      <dgm:prSet presAssocID="{4DBA508C-3DC9-42A5-825F-79612954368B}" presName="parTx" presStyleLbl="revTx" presStyleIdx="6" presStyleCnt="7">
        <dgm:presLayoutVars>
          <dgm:chMax val="0"/>
          <dgm:chPref val="0"/>
        </dgm:presLayoutVars>
      </dgm:prSet>
      <dgm:spPr/>
    </dgm:pt>
  </dgm:ptLst>
  <dgm:cxnLst>
    <dgm:cxn modelId="{308C991E-CF14-4CB2-831D-687E0857C3EA}" type="presOf" srcId="{59B561A3-26F6-47A5-9EBB-CE304FB60EAB}" destId="{FE30A4AF-DAA1-41DF-A80A-D4BAA7FBA206}" srcOrd="0" destOrd="0" presId="urn:microsoft.com/office/officeart/2018/2/layout/IconVerticalSolidList"/>
    <dgm:cxn modelId="{BD11EB29-1C92-49A4-9270-0E6F2CF93298}" type="presOf" srcId="{D5B468E1-C453-47AA-A177-B0213EB30E4E}" destId="{920008A9-67E2-4D06-858E-43BC3157341D}" srcOrd="0" destOrd="0" presId="urn:microsoft.com/office/officeart/2018/2/layout/IconVerticalSolidList"/>
    <dgm:cxn modelId="{6F54772F-7421-4524-A642-8799D86E0D78}" type="presOf" srcId="{6C4540A0-358C-48AC-AD59-C28DC6D1ED23}" destId="{74D58DD4-F1EE-4FC2-B98A-EB1C270EA268}" srcOrd="0" destOrd="0" presId="urn:microsoft.com/office/officeart/2018/2/layout/IconVerticalSolidList"/>
    <dgm:cxn modelId="{A8935B34-A06E-475B-9565-E245696C22F5}" srcId="{D5B468E1-C453-47AA-A177-B0213EB30E4E}" destId="{4DBA508C-3DC9-42A5-825F-79612954368B}" srcOrd="3" destOrd="0" parTransId="{3BFD097F-AEE3-4302-87D7-AE39F069C0ED}" sibTransId="{2DA536D8-A16F-40C0-AF2D-DEB352DF4123}"/>
    <dgm:cxn modelId="{05E1FA38-5A12-45D4-931B-12943357437B}" type="presOf" srcId="{1EF2D2B7-38F5-4300-A3AE-DD18B227D55E}" destId="{5B7040CC-F85F-4010-932E-75A76F6DCA60}" srcOrd="0" destOrd="0" presId="urn:microsoft.com/office/officeart/2018/2/layout/IconVerticalSolidList"/>
    <dgm:cxn modelId="{35AA2D6C-8B6F-4B66-9C2B-F66F1E6641CC}" type="presOf" srcId="{DD3BDF98-2E50-41C4-A22D-923738030642}" destId="{5082FE75-766B-4F76-97ED-B6B630941ECE}" srcOrd="0" destOrd="0" presId="urn:microsoft.com/office/officeart/2018/2/layout/IconVerticalSolidList"/>
    <dgm:cxn modelId="{9DF1836D-2F85-4DB7-88D3-C7F5B2F0C813}" srcId="{D5B468E1-C453-47AA-A177-B0213EB30E4E}" destId="{DD3BDF98-2E50-41C4-A22D-923738030642}" srcOrd="1" destOrd="0" parTransId="{C3CC1642-EC18-4858-83D5-854FD807C450}" sibTransId="{46208DA2-ABB4-42B2-B2F5-4236BABE5363}"/>
    <dgm:cxn modelId="{975A3374-787F-4640-A684-9A70BF44153D}" type="presOf" srcId="{2DBD1E68-2229-4EB7-9600-1BAE7701CD06}" destId="{D40D98AC-5E0D-4662-9C13-7125455CF312}" srcOrd="0" destOrd="0" presId="urn:microsoft.com/office/officeart/2018/2/layout/IconVerticalSolidList"/>
    <dgm:cxn modelId="{66E53E8D-40E3-4072-B429-C785C1816D65}" srcId="{73606881-6B47-48BD-A1FD-17ACC8F44508}" destId="{2DBD1E68-2229-4EB7-9600-1BAE7701CD06}" srcOrd="0" destOrd="0" parTransId="{59A4048E-9D79-41EE-822B-CF5F4F6E5B7A}" sibTransId="{38DC0434-9598-4D49-AE32-D51313C88228}"/>
    <dgm:cxn modelId="{6D299798-66C9-46EB-BE33-883EF6E04107}" srcId="{6C4540A0-358C-48AC-AD59-C28DC6D1ED23}" destId="{1EF2D2B7-38F5-4300-A3AE-DD18B227D55E}" srcOrd="0" destOrd="0" parTransId="{37FCF8F9-9EF5-4111-A720-B3F2FABA907B}" sibTransId="{883E5C4F-7C4A-4C2B-9EA4-BD9787598AE3}"/>
    <dgm:cxn modelId="{8C3101A2-1792-460D-A50C-2877AFCC8EE7}" srcId="{D5B468E1-C453-47AA-A177-B0213EB30E4E}" destId="{73606881-6B47-48BD-A1FD-17ACC8F44508}" srcOrd="2" destOrd="0" parTransId="{EC35DAB1-C024-4546-8440-FCE98A65CD27}" sibTransId="{CAA8CFCA-704B-4271-A976-EAD58014D357}"/>
    <dgm:cxn modelId="{272D3EA6-8568-4A68-A30D-F75EA8DB2625}" type="presOf" srcId="{73606881-6B47-48BD-A1FD-17ACC8F44508}" destId="{6F99C82C-0884-4069-9C04-CF04DE069EB5}" srcOrd="0" destOrd="0" presId="urn:microsoft.com/office/officeart/2018/2/layout/IconVerticalSolidList"/>
    <dgm:cxn modelId="{802826B5-0E83-440E-A472-3B7DE54D15A5}" srcId="{D5B468E1-C453-47AA-A177-B0213EB30E4E}" destId="{6C4540A0-358C-48AC-AD59-C28DC6D1ED23}" srcOrd="0" destOrd="0" parTransId="{16F45722-2903-4D6D-A4CF-2F5B5BEA75AE}" sibTransId="{05DA13D5-A755-4201-9FC8-A40CF7DC5C91}"/>
    <dgm:cxn modelId="{1C4876DB-35CF-48A8-AEF9-2B1BE7D4991B}" srcId="{DD3BDF98-2E50-41C4-A22D-923738030642}" destId="{59B561A3-26F6-47A5-9EBB-CE304FB60EAB}" srcOrd="0" destOrd="0" parTransId="{63944938-FF84-4634-A0B1-29556B8741B2}" sibTransId="{C31D5C8F-6474-4871-ADE5-44A6948E4962}"/>
    <dgm:cxn modelId="{9693B5EC-7ED7-4214-9820-7CEECC91393E}" type="presOf" srcId="{4DBA508C-3DC9-42A5-825F-79612954368B}" destId="{4BB39844-FA10-4A6E-B03D-512699886A59}" srcOrd="0" destOrd="0" presId="urn:microsoft.com/office/officeart/2018/2/layout/IconVerticalSolidList"/>
    <dgm:cxn modelId="{B57B3512-E7D0-4044-9FD2-2C9EFF496FF9}" type="presParOf" srcId="{920008A9-67E2-4D06-858E-43BC3157341D}" destId="{D442987B-8847-47F7-B51C-9F7D1D230039}" srcOrd="0" destOrd="0" presId="urn:microsoft.com/office/officeart/2018/2/layout/IconVerticalSolidList"/>
    <dgm:cxn modelId="{C08DCD5C-D33F-4A43-AF45-2096D8593148}" type="presParOf" srcId="{D442987B-8847-47F7-B51C-9F7D1D230039}" destId="{B190C1F8-29C9-41D7-9101-D52D88CC28A5}" srcOrd="0" destOrd="0" presId="urn:microsoft.com/office/officeart/2018/2/layout/IconVerticalSolidList"/>
    <dgm:cxn modelId="{A2AC6EF4-22CB-4B00-9808-D720EF9CFED1}" type="presParOf" srcId="{D442987B-8847-47F7-B51C-9F7D1D230039}" destId="{7BD3107C-1DA6-4506-954B-894724A265B7}" srcOrd="1" destOrd="0" presId="urn:microsoft.com/office/officeart/2018/2/layout/IconVerticalSolidList"/>
    <dgm:cxn modelId="{1910CB46-B24D-4FBF-ADCD-8E210D40DD64}" type="presParOf" srcId="{D442987B-8847-47F7-B51C-9F7D1D230039}" destId="{22BB7A9D-F316-4DA4-9227-DFE576F70109}" srcOrd="2" destOrd="0" presId="urn:microsoft.com/office/officeart/2018/2/layout/IconVerticalSolidList"/>
    <dgm:cxn modelId="{A8CC8183-9223-474F-833A-7A806F4ED4F9}" type="presParOf" srcId="{D442987B-8847-47F7-B51C-9F7D1D230039}" destId="{74D58DD4-F1EE-4FC2-B98A-EB1C270EA268}" srcOrd="3" destOrd="0" presId="urn:microsoft.com/office/officeart/2018/2/layout/IconVerticalSolidList"/>
    <dgm:cxn modelId="{17E1C918-EC26-4693-A297-D85D8A43AC0D}" type="presParOf" srcId="{D442987B-8847-47F7-B51C-9F7D1D230039}" destId="{5B7040CC-F85F-4010-932E-75A76F6DCA60}" srcOrd="4" destOrd="0" presId="urn:microsoft.com/office/officeart/2018/2/layout/IconVerticalSolidList"/>
    <dgm:cxn modelId="{4BE1AB55-B406-46DA-97C9-749F620E4AD6}" type="presParOf" srcId="{920008A9-67E2-4D06-858E-43BC3157341D}" destId="{A7F6B626-96DC-4C1C-851B-2FC0B288F95D}" srcOrd="1" destOrd="0" presId="urn:microsoft.com/office/officeart/2018/2/layout/IconVerticalSolidList"/>
    <dgm:cxn modelId="{D0F82C61-A001-4D58-A7B5-55F67A02BAFA}" type="presParOf" srcId="{920008A9-67E2-4D06-858E-43BC3157341D}" destId="{F4358B71-19C3-4966-ABC8-5051699F7CA5}" srcOrd="2" destOrd="0" presId="urn:microsoft.com/office/officeart/2018/2/layout/IconVerticalSolidList"/>
    <dgm:cxn modelId="{0B47C28E-115A-44D8-8442-C45D26C26F5D}" type="presParOf" srcId="{F4358B71-19C3-4966-ABC8-5051699F7CA5}" destId="{EB07552E-877D-4F3C-A5D7-2E9F9D0ABA9A}" srcOrd="0" destOrd="0" presId="urn:microsoft.com/office/officeart/2018/2/layout/IconVerticalSolidList"/>
    <dgm:cxn modelId="{87730178-CB8B-4ABD-966A-5DD20919C976}" type="presParOf" srcId="{F4358B71-19C3-4966-ABC8-5051699F7CA5}" destId="{0B338006-6D75-4E41-9B20-AF3D16BDF167}" srcOrd="1" destOrd="0" presId="urn:microsoft.com/office/officeart/2018/2/layout/IconVerticalSolidList"/>
    <dgm:cxn modelId="{23326D36-B1D0-4FD0-8BA2-D16099EACBF1}" type="presParOf" srcId="{F4358B71-19C3-4966-ABC8-5051699F7CA5}" destId="{6A6F9C8D-4EFB-43C3-B2DC-10DCCF9CB057}" srcOrd="2" destOrd="0" presId="urn:microsoft.com/office/officeart/2018/2/layout/IconVerticalSolidList"/>
    <dgm:cxn modelId="{F92E3E34-A8E0-4373-AB61-DD26CF7DEC8B}" type="presParOf" srcId="{F4358B71-19C3-4966-ABC8-5051699F7CA5}" destId="{5082FE75-766B-4F76-97ED-B6B630941ECE}" srcOrd="3" destOrd="0" presId="urn:microsoft.com/office/officeart/2018/2/layout/IconVerticalSolidList"/>
    <dgm:cxn modelId="{FF2AC655-888B-4FB6-A63C-738838E3B277}" type="presParOf" srcId="{F4358B71-19C3-4966-ABC8-5051699F7CA5}" destId="{FE30A4AF-DAA1-41DF-A80A-D4BAA7FBA206}" srcOrd="4" destOrd="0" presId="urn:microsoft.com/office/officeart/2018/2/layout/IconVerticalSolidList"/>
    <dgm:cxn modelId="{A2071E96-B7E1-44E5-8878-8E5D56257F2D}" type="presParOf" srcId="{920008A9-67E2-4D06-858E-43BC3157341D}" destId="{BD800F72-E5C1-4D94-A3DE-DF0783875A6E}" srcOrd="3" destOrd="0" presId="urn:microsoft.com/office/officeart/2018/2/layout/IconVerticalSolidList"/>
    <dgm:cxn modelId="{ECAFAEA3-E61C-4AB9-935E-47DFAE8C3B93}" type="presParOf" srcId="{920008A9-67E2-4D06-858E-43BC3157341D}" destId="{2BD6D039-6C66-4E21-808A-BA79D5F25B36}" srcOrd="4" destOrd="0" presId="urn:microsoft.com/office/officeart/2018/2/layout/IconVerticalSolidList"/>
    <dgm:cxn modelId="{1AE0F725-3891-4B39-B66F-8CA10482E299}" type="presParOf" srcId="{2BD6D039-6C66-4E21-808A-BA79D5F25B36}" destId="{FDFD4610-FEE2-4F43-A2EC-C569171D8B2B}" srcOrd="0" destOrd="0" presId="urn:microsoft.com/office/officeart/2018/2/layout/IconVerticalSolidList"/>
    <dgm:cxn modelId="{DCDBD500-B94F-42AE-8FCD-4E3F28F745DF}" type="presParOf" srcId="{2BD6D039-6C66-4E21-808A-BA79D5F25B36}" destId="{15E7CC71-3788-4C40-BB1E-2ECF70C7DC33}" srcOrd="1" destOrd="0" presId="urn:microsoft.com/office/officeart/2018/2/layout/IconVerticalSolidList"/>
    <dgm:cxn modelId="{EF8C488E-F258-48F9-A82F-D8D4D9F7B25E}" type="presParOf" srcId="{2BD6D039-6C66-4E21-808A-BA79D5F25B36}" destId="{29864307-BF22-40F6-B31C-4BE9ACE534D8}" srcOrd="2" destOrd="0" presId="urn:microsoft.com/office/officeart/2018/2/layout/IconVerticalSolidList"/>
    <dgm:cxn modelId="{71CCDAC6-CD0C-4B83-8644-B8BD96E2E37F}" type="presParOf" srcId="{2BD6D039-6C66-4E21-808A-BA79D5F25B36}" destId="{6F99C82C-0884-4069-9C04-CF04DE069EB5}" srcOrd="3" destOrd="0" presId="urn:microsoft.com/office/officeart/2018/2/layout/IconVerticalSolidList"/>
    <dgm:cxn modelId="{B93B4DDC-EF62-4CB6-BD42-A451DDDCC449}" type="presParOf" srcId="{2BD6D039-6C66-4E21-808A-BA79D5F25B36}" destId="{D40D98AC-5E0D-4662-9C13-7125455CF312}" srcOrd="4" destOrd="0" presId="urn:microsoft.com/office/officeart/2018/2/layout/IconVerticalSolidList"/>
    <dgm:cxn modelId="{61E91990-DF90-405B-9125-57497DDED8A7}" type="presParOf" srcId="{920008A9-67E2-4D06-858E-43BC3157341D}" destId="{8CEF405E-AA15-409B-B222-125395868C96}" srcOrd="5" destOrd="0" presId="urn:microsoft.com/office/officeart/2018/2/layout/IconVerticalSolidList"/>
    <dgm:cxn modelId="{DB56B378-330E-444E-9534-BF0FEC0112CD}" type="presParOf" srcId="{920008A9-67E2-4D06-858E-43BC3157341D}" destId="{3D1AD53C-AA3F-4CFB-8A88-DD92B17FE87B}" srcOrd="6" destOrd="0" presId="urn:microsoft.com/office/officeart/2018/2/layout/IconVerticalSolidList"/>
    <dgm:cxn modelId="{4D0B8013-8386-4708-BC09-9BB88913EE2F}" type="presParOf" srcId="{3D1AD53C-AA3F-4CFB-8A88-DD92B17FE87B}" destId="{A763DF9A-B9D6-461D-82A4-6D640E929942}" srcOrd="0" destOrd="0" presId="urn:microsoft.com/office/officeart/2018/2/layout/IconVerticalSolidList"/>
    <dgm:cxn modelId="{35C0682C-2732-4137-BC08-52E19DF7B975}" type="presParOf" srcId="{3D1AD53C-AA3F-4CFB-8A88-DD92B17FE87B}" destId="{B06AEABE-4263-4685-B396-48D1E50425E4}" srcOrd="1" destOrd="0" presId="urn:microsoft.com/office/officeart/2018/2/layout/IconVerticalSolidList"/>
    <dgm:cxn modelId="{AC63EC93-65B0-410C-9CED-40D79CDBBC27}" type="presParOf" srcId="{3D1AD53C-AA3F-4CFB-8A88-DD92B17FE87B}" destId="{BB56D770-357C-4EE9-96A3-8CE1A217D6D6}" srcOrd="2" destOrd="0" presId="urn:microsoft.com/office/officeart/2018/2/layout/IconVerticalSolidList"/>
    <dgm:cxn modelId="{76AE1EB7-8E94-483B-B3E8-749341F5B40A}" type="presParOf" srcId="{3D1AD53C-AA3F-4CFB-8A88-DD92B17FE87B}" destId="{4BB39844-FA10-4A6E-B03D-512699886A5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74EB47-217D-47DA-B00A-77779097E6B5}"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F952CE67-24B7-4DB8-9F27-6997BA9DCBE7}">
      <dgm:prSet/>
      <dgm:spPr/>
      <dgm:t>
        <a:bodyPr/>
        <a:lstStyle/>
        <a:p>
          <a:pPr>
            <a:lnSpc>
              <a:spcPct val="100000"/>
            </a:lnSpc>
            <a:defRPr cap="all"/>
          </a:pPr>
          <a:r>
            <a:rPr lang="en-US">
              <a:latin typeface="Calibri Light" panose="020F0302020204030204"/>
            </a:rPr>
            <a:t>Technical</a:t>
          </a:r>
          <a:r>
            <a:rPr lang="en-US"/>
            <a:t> complexity </a:t>
          </a:r>
        </a:p>
      </dgm:t>
    </dgm:pt>
    <dgm:pt modelId="{32DEBCBA-53D7-4BE6-A387-A0E1920C18CA}" type="parTrans" cxnId="{DB88E92F-1AA1-4737-B5E8-E625F9698478}">
      <dgm:prSet/>
      <dgm:spPr/>
      <dgm:t>
        <a:bodyPr/>
        <a:lstStyle/>
        <a:p>
          <a:endParaRPr lang="en-US"/>
        </a:p>
      </dgm:t>
    </dgm:pt>
    <dgm:pt modelId="{EAF61C50-5986-4525-ADFF-1FB4F01D1517}" type="sibTrans" cxnId="{DB88E92F-1AA1-4737-B5E8-E625F9698478}">
      <dgm:prSet/>
      <dgm:spPr/>
      <dgm:t>
        <a:bodyPr/>
        <a:lstStyle/>
        <a:p>
          <a:endParaRPr lang="en-US"/>
        </a:p>
      </dgm:t>
    </dgm:pt>
    <dgm:pt modelId="{7561651E-94CA-48A6-80F9-9C5DC1695151}">
      <dgm:prSet/>
      <dgm:spPr/>
      <dgm:t>
        <a:bodyPr/>
        <a:lstStyle/>
        <a:p>
          <a:pPr>
            <a:lnSpc>
              <a:spcPct val="100000"/>
            </a:lnSpc>
            <a:defRPr cap="all"/>
          </a:pPr>
          <a:r>
            <a:rPr lang="en-US"/>
            <a:t>Security and privacy concerns </a:t>
          </a:r>
        </a:p>
      </dgm:t>
    </dgm:pt>
    <dgm:pt modelId="{EBC950CE-C369-4ADB-8654-430AA01B8051}" type="parTrans" cxnId="{14A4FA9E-5948-4151-9DAE-3E6975E86922}">
      <dgm:prSet/>
      <dgm:spPr/>
      <dgm:t>
        <a:bodyPr/>
        <a:lstStyle/>
        <a:p>
          <a:endParaRPr lang="en-US"/>
        </a:p>
      </dgm:t>
    </dgm:pt>
    <dgm:pt modelId="{18FE5B4B-D15C-4E07-9554-28EC176E0E28}" type="sibTrans" cxnId="{14A4FA9E-5948-4151-9DAE-3E6975E86922}">
      <dgm:prSet/>
      <dgm:spPr/>
      <dgm:t>
        <a:bodyPr/>
        <a:lstStyle/>
        <a:p>
          <a:endParaRPr lang="en-US"/>
        </a:p>
      </dgm:t>
    </dgm:pt>
    <dgm:pt modelId="{5E1960CF-541C-4B78-92D9-7967F31AF04D}">
      <dgm:prSet/>
      <dgm:spPr/>
      <dgm:t>
        <a:bodyPr/>
        <a:lstStyle/>
        <a:p>
          <a:pPr>
            <a:lnSpc>
              <a:spcPct val="100000"/>
            </a:lnSpc>
            <a:defRPr cap="all"/>
          </a:pPr>
          <a:r>
            <a:rPr lang="en-US"/>
            <a:t>Talent and skill gap</a:t>
          </a:r>
        </a:p>
      </dgm:t>
    </dgm:pt>
    <dgm:pt modelId="{1336477E-1F43-455A-8032-E57990FB2BBE}" type="parTrans" cxnId="{1379775A-A7AD-4009-8A5E-E10B85D31A94}">
      <dgm:prSet/>
      <dgm:spPr/>
      <dgm:t>
        <a:bodyPr/>
        <a:lstStyle/>
        <a:p>
          <a:endParaRPr lang="en-US"/>
        </a:p>
      </dgm:t>
    </dgm:pt>
    <dgm:pt modelId="{D7E10949-8858-4CA8-850E-1B070BBEF94F}" type="sibTrans" cxnId="{1379775A-A7AD-4009-8A5E-E10B85D31A94}">
      <dgm:prSet/>
      <dgm:spPr/>
      <dgm:t>
        <a:bodyPr/>
        <a:lstStyle/>
        <a:p>
          <a:endParaRPr lang="en-US"/>
        </a:p>
      </dgm:t>
    </dgm:pt>
    <dgm:pt modelId="{F0EDD75F-8526-4B32-895F-C05346868530}">
      <dgm:prSet/>
      <dgm:spPr/>
      <dgm:t>
        <a:bodyPr/>
        <a:lstStyle/>
        <a:p>
          <a:pPr>
            <a:lnSpc>
              <a:spcPct val="100000"/>
            </a:lnSpc>
            <a:defRPr cap="all"/>
          </a:pPr>
          <a:r>
            <a:rPr lang="en-US"/>
            <a:t>Scalability and integration </a:t>
          </a:r>
        </a:p>
      </dgm:t>
    </dgm:pt>
    <dgm:pt modelId="{08F65AB6-74F0-4E1B-B076-CAE142A2A37C}" type="parTrans" cxnId="{0916FBE0-B533-41BD-B5E1-832C4C3515A6}">
      <dgm:prSet/>
      <dgm:spPr/>
      <dgm:t>
        <a:bodyPr/>
        <a:lstStyle/>
        <a:p>
          <a:endParaRPr lang="en-US"/>
        </a:p>
      </dgm:t>
    </dgm:pt>
    <dgm:pt modelId="{528326D0-602A-4D68-98D9-7E6E74AA2E69}" type="sibTrans" cxnId="{0916FBE0-B533-41BD-B5E1-832C4C3515A6}">
      <dgm:prSet/>
      <dgm:spPr/>
      <dgm:t>
        <a:bodyPr/>
        <a:lstStyle/>
        <a:p>
          <a:endParaRPr lang="en-US"/>
        </a:p>
      </dgm:t>
    </dgm:pt>
    <dgm:pt modelId="{C02CC621-BB11-46DC-B167-B68752D0924E}" type="pres">
      <dgm:prSet presAssocID="{4F74EB47-217D-47DA-B00A-77779097E6B5}" presName="root" presStyleCnt="0">
        <dgm:presLayoutVars>
          <dgm:dir/>
          <dgm:resizeHandles val="exact"/>
        </dgm:presLayoutVars>
      </dgm:prSet>
      <dgm:spPr/>
    </dgm:pt>
    <dgm:pt modelId="{2A4B6C47-FFF5-4BC4-970F-DB7639D11A7C}" type="pres">
      <dgm:prSet presAssocID="{F952CE67-24B7-4DB8-9F27-6997BA9DCBE7}" presName="compNode" presStyleCnt="0"/>
      <dgm:spPr/>
    </dgm:pt>
    <dgm:pt modelId="{EDAB3CFE-2544-4B9D-B2B3-CD82A2BD7A80}" type="pres">
      <dgm:prSet presAssocID="{F952CE67-24B7-4DB8-9F27-6997BA9DCBE7}" presName="iconBgRect" presStyleLbl="bgShp" presStyleIdx="0" presStyleCnt="4"/>
      <dgm:spPr>
        <a:prstGeom prst="round2DiagRect">
          <a:avLst>
            <a:gd name="adj1" fmla="val 29727"/>
            <a:gd name="adj2" fmla="val 0"/>
          </a:avLst>
        </a:prstGeom>
      </dgm:spPr>
    </dgm:pt>
    <dgm:pt modelId="{E64CB01C-5F7F-4109-A5F4-5FCC4DED3EB2}" type="pres">
      <dgm:prSet presAssocID="{F952CE67-24B7-4DB8-9F27-6997BA9DCBE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D6D0EC2F-C58E-4ABE-B848-35E0D5F01541}" type="pres">
      <dgm:prSet presAssocID="{F952CE67-24B7-4DB8-9F27-6997BA9DCBE7}" presName="spaceRect" presStyleCnt="0"/>
      <dgm:spPr/>
    </dgm:pt>
    <dgm:pt modelId="{5586092F-C231-409E-B447-512FB9D85E47}" type="pres">
      <dgm:prSet presAssocID="{F952CE67-24B7-4DB8-9F27-6997BA9DCBE7}" presName="textRect" presStyleLbl="revTx" presStyleIdx="0" presStyleCnt="4">
        <dgm:presLayoutVars>
          <dgm:chMax val="1"/>
          <dgm:chPref val="1"/>
        </dgm:presLayoutVars>
      </dgm:prSet>
      <dgm:spPr/>
    </dgm:pt>
    <dgm:pt modelId="{7AD6887C-862D-416A-802D-58B1026A5E23}" type="pres">
      <dgm:prSet presAssocID="{EAF61C50-5986-4525-ADFF-1FB4F01D1517}" presName="sibTrans" presStyleCnt="0"/>
      <dgm:spPr/>
    </dgm:pt>
    <dgm:pt modelId="{AF1AD8C2-D8F5-4597-BB70-FBA198754E20}" type="pres">
      <dgm:prSet presAssocID="{7561651E-94CA-48A6-80F9-9C5DC1695151}" presName="compNode" presStyleCnt="0"/>
      <dgm:spPr/>
    </dgm:pt>
    <dgm:pt modelId="{50C0E95D-5904-49B3-8535-18D51B3C4825}" type="pres">
      <dgm:prSet presAssocID="{7561651E-94CA-48A6-80F9-9C5DC1695151}" presName="iconBgRect" presStyleLbl="bgShp" presStyleIdx="1" presStyleCnt="4"/>
      <dgm:spPr>
        <a:prstGeom prst="round2DiagRect">
          <a:avLst>
            <a:gd name="adj1" fmla="val 29727"/>
            <a:gd name="adj2" fmla="val 0"/>
          </a:avLst>
        </a:prstGeom>
      </dgm:spPr>
    </dgm:pt>
    <dgm:pt modelId="{B5BE087D-31A4-489D-93E8-4A6461C35595}" type="pres">
      <dgm:prSet presAssocID="{7561651E-94CA-48A6-80F9-9C5DC16951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A5641F8F-C106-419D-868C-FCFA4BC2654B}" type="pres">
      <dgm:prSet presAssocID="{7561651E-94CA-48A6-80F9-9C5DC1695151}" presName="spaceRect" presStyleCnt="0"/>
      <dgm:spPr/>
    </dgm:pt>
    <dgm:pt modelId="{F39331FD-3818-4DCB-BE06-9CF5EA1D95B1}" type="pres">
      <dgm:prSet presAssocID="{7561651E-94CA-48A6-80F9-9C5DC1695151}" presName="textRect" presStyleLbl="revTx" presStyleIdx="1" presStyleCnt="4">
        <dgm:presLayoutVars>
          <dgm:chMax val="1"/>
          <dgm:chPref val="1"/>
        </dgm:presLayoutVars>
      </dgm:prSet>
      <dgm:spPr/>
    </dgm:pt>
    <dgm:pt modelId="{7F48C524-8C73-4518-A948-9D3DDBC30B5A}" type="pres">
      <dgm:prSet presAssocID="{18FE5B4B-D15C-4E07-9554-28EC176E0E28}" presName="sibTrans" presStyleCnt="0"/>
      <dgm:spPr/>
    </dgm:pt>
    <dgm:pt modelId="{040C591F-5128-40F1-B05F-844B5E196AE4}" type="pres">
      <dgm:prSet presAssocID="{5E1960CF-541C-4B78-92D9-7967F31AF04D}" presName="compNode" presStyleCnt="0"/>
      <dgm:spPr/>
    </dgm:pt>
    <dgm:pt modelId="{F73D4B9B-8E9B-4C17-9195-2684FD6905EA}" type="pres">
      <dgm:prSet presAssocID="{5E1960CF-541C-4B78-92D9-7967F31AF04D}" presName="iconBgRect" presStyleLbl="bgShp" presStyleIdx="2" presStyleCnt="4"/>
      <dgm:spPr>
        <a:prstGeom prst="round2DiagRect">
          <a:avLst>
            <a:gd name="adj1" fmla="val 29727"/>
            <a:gd name="adj2" fmla="val 0"/>
          </a:avLst>
        </a:prstGeom>
      </dgm:spPr>
    </dgm:pt>
    <dgm:pt modelId="{6E70918C-2B89-424E-925F-93EB7E0A05A7}" type="pres">
      <dgm:prSet presAssocID="{5E1960CF-541C-4B78-92D9-7967F31AF0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CE03E05C-0B73-440B-861E-FFA73D50040E}" type="pres">
      <dgm:prSet presAssocID="{5E1960CF-541C-4B78-92D9-7967F31AF04D}" presName="spaceRect" presStyleCnt="0"/>
      <dgm:spPr/>
    </dgm:pt>
    <dgm:pt modelId="{7BC2D2A4-8B83-4898-8CCA-B6A230F794CE}" type="pres">
      <dgm:prSet presAssocID="{5E1960CF-541C-4B78-92D9-7967F31AF04D}" presName="textRect" presStyleLbl="revTx" presStyleIdx="2" presStyleCnt="4">
        <dgm:presLayoutVars>
          <dgm:chMax val="1"/>
          <dgm:chPref val="1"/>
        </dgm:presLayoutVars>
      </dgm:prSet>
      <dgm:spPr/>
    </dgm:pt>
    <dgm:pt modelId="{BC919216-57DD-443B-840E-72BDAB612EDC}" type="pres">
      <dgm:prSet presAssocID="{D7E10949-8858-4CA8-850E-1B070BBEF94F}" presName="sibTrans" presStyleCnt="0"/>
      <dgm:spPr/>
    </dgm:pt>
    <dgm:pt modelId="{8E290C0A-C3A1-4A8F-B188-100F7C3CA6C8}" type="pres">
      <dgm:prSet presAssocID="{F0EDD75F-8526-4B32-895F-C05346868530}" presName="compNode" presStyleCnt="0"/>
      <dgm:spPr/>
    </dgm:pt>
    <dgm:pt modelId="{66779DB9-1D0C-443B-85CB-B89750A12F2C}" type="pres">
      <dgm:prSet presAssocID="{F0EDD75F-8526-4B32-895F-C05346868530}" presName="iconBgRect" presStyleLbl="bgShp" presStyleIdx="3" presStyleCnt="4"/>
      <dgm:spPr>
        <a:prstGeom prst="round2DiagRect">
          <a:avLst>
            <a:gd name="adj1" fmla="val 29727"/>
            <a:gd name="adj2" fmla="val 0"/>
          </a:avLst>
        </a:prstGeom>
      </dgm:spPr>
    </dgm:pt>
    <dgm:pt modelId="{4420759D-D601-45E2-89AE-0784C97654A0}" type="pres">
      <dgm:prSet presAssocID="{F0EDD75F-8526-4B32-895F-C0534686853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A7133238-2F67-4DBA-BE0A-1749F059D858}" type="pres">
      <dgm:prSet presAssocID="{F0EDD75F-8526-4B32-895F-C05346868530}" presName="spaceRect" presStyleCnt="0"/>
      <dgm:spPr/>
    </dgm:pt>
    <dgm:pt modelId="{854601E7-0559-4F76-B682-C2B81353EB24}" type="pres">
      <dgm:prSet presAssocID="{F0EDD75F-8526-4B32-895F-C05346868530}" presName="textRect" presStyleLbl="revTx" presStyleIdx="3" presStyleCnt="4">
        <dgm:presLayoutVars>
          <dgm:chMax val="1"/>
          <dgm:chPref val="1"/>
        </dgm:presLayoutVars>
      </dgm:prSet>
      <dgm:spPr/>
    </dgm:pt>
  </dgm:ptLst>
  <dgm:cxnLst>
    <dgm:cxn modelId="{BC2DA01C-A6B3-4BF1-B612-A32F31CDD817}" type="presOf" srcId="{F952CE67-24B7-4DB8-9F27-6997BA9DCBE7}" destId="{5586092F-C231-409E-B447-512FB9D85E47}" srcOrd="0" destOrd="0" presId="urn:microsoft.com/office/officeart/2018/5/layout/IconLeafLabelList"/>
    <dgm:cxn modelId="{DB88E92F-1AA1-4737-B5E8-E625F9698478}" srcId="{4F74EB47-217D-47DA-B00A-77779097E6B5}" destId="{F952CE67-24B7-4DB8-9F27-6997BA9DCBE7}" srcOrd="0" destOrd="0" parTransId="{32DEBCBA-53D7-4BE6-A387-A0E1920C18CA}" sibTransId="{EAF61C50-5986-4525-ADFF-1FB4F01D1517}"/>
    <dgm:cxn modelId="{1379775A-A7AD-4009-8A5E-E10B85D31A94}" srcId="{4F74EB47-217D-47DA-B00A-77779097E6B5}" destId="{5E1960CF-541C-4B78-92D9-7967F31AF04D}" srcOrd="2" destOrd="0" parTransId="{1336477E-1F43-455A-8032-E57990FB2BBE}" sibTransId="{D7E10949-8858-4CA8-850E-1B070BBEF94F}"/>
    <dgm:cxn modelId="{6127A884-5CC6-4E0C-9E79-A87A1A888FFB}" type="presOf" srcId="{5E1960CF-541C-4B78-92D9-7967F31AF04D}" destId="{7BC2D2A4-8B83-4898-8CCA-B6A230F794CE}" srcOrd="0" destOrd="0" presId="urn:microsoft.com/office/officeart/2018/5/layout/IconLeafLabelList"/>
    <dgm:cxn modelId="{14A4FA9E-5948-4151-9DAE-3E6975E86922}" srcId="{4F74EB47-217D-47DA-B00A-77779097E6B5}" destId="{7561651E-94CA-48A6-80F9-9C5DC1695151}" srcOrd="1" destOrd="0" parTransId="{EBC950CE-C369-4ADB-8654-430AA01B8051}" sibTransId="{18FE5B4B-D15C-4E07-9554-28EC176E0E28}"/>
    <dgm:cxn modelId="{542F53AD-B5FB-4DA3-B3E9-89D898DB9E07}" type="presOf" srcId="{4F74EB47-217D-47DA-B00A-77779097E6B5}" destId="{C02CC621-BB11-46DC-B167-B68752D0924E}" srcOrd="0" destOrd="0" presId="urn:microsoft.com/office/officeart/2018/5/layout/IconLeafLabelList"/>
    <dgm:cxn modelId="{7B7EE9AF-1E9B-45CB-8715-D39460BC2B7F}" type="presOf" srcId="{7561651E-94CA-48A6-80F9-9C5DC1695151}" destId="{F39331FD-3818-4DCB-BE06-9CF5EA1D95B1}" srcOrd="0" destOrd="0" presId="urn:microsoft.com/office/officeart/2018/5/layout/IconLeafLabelList"/>
    <dgm:cxn modelId="{43EA93C6-51FC-4F55-A91B-740693B8C848}" type="presOf" srcId="{F0EDD75F-8526-4B32-895F-C05346868530}" destId="{854601E7-0559-4F76-B682-C2B81353EB24}" srcOrd="0" destOrd="0" presId="urn:microsoft.com/office/officeart/2018/5/layout/IconLeafLabelList"/>
    <dgm:cxn modelId="{0916FBE0-B533-41BD-B5E1-832C4C3515A6}" srcId="{4F74EB47-217D-47DA-B00A-77779097E6B5}" destId="{F0EDD75F-8526-4B32-895F-C05346868530}" srcOrd="3" destOrd="0" parTransId="{08F65AB6-74F0-4E1B-B076-CAE142A2A37C}" sibTransId="{528326D0-602A-4D68-98D9-7E6E74AA2E69}"/>
    <dgm:cxn modelId="{31264A30-2258-41E7-A810-0314948C6B0D}" type="presParOf" srcId="{C02CC621-BB11-46DC-B167-B68752D0924E}" destId="{2A4B6C47-FFF5-4BC4-970F-DB7639D11A7C}" srcOrd="0" destOrd="0" presId="urn:microsoft.com/office/officeart/2018/5/layout/IconLeafLabelList"/>
    <dgm:cxn modelId="{86F0E56D-16ED-46F8-B486-BD3FA866C34D}" type="presParOf" srcId="{2A4B6C47-FFF5-4BC4-970F-DB7639D11A7C}" destId="{EDAB3CFE-2544-4B9D-B2B3-CD82A2BD7A80}" srcOrd="0" destOrd="0" presId="urn:microsoft.com/office/officeart/2018/5/layout/IconLeafLabelList"/>
    <dgm:cxn modelId="{F84EBF92-7C91-4749-889D-D32929DE58A4}" type="presParOf" srcId="{2A4B6C47-FFF5-4BC4-970F-DB7639D11A7C}" destId="{E64CB01C-5F7F-4109-A5F4-5FCC4DED3EB2}" srcOrd="1" destOrd="0" presId="urn:microsoft.com/office/officeart/2018/5/layout/IconLeafLabelList"/>
    <dgm:cxn modelId="{03A49FCC-7E28-458E-A82E-8EBB69813B9F}" type="presParOf" srcId="{2A4B6C47-FFF5-4BC4-970F-DB7639D11A7C}" destId="{D6D0EC2F-C58E-4ABE-B848-35E0D5F01541}" srcOrd="2" destOrd="0" presId="urn:microsoft.com/office/officeart/2018/5/layout/IconLeafLabelList"/>
    <dgm:cxn modelId="{EC7597F4-3450-4D25-AE35-625ABB7ECE2C}" type="presParOf" srcId="{2A4B6C47-FFF5-4BC4-970F-DB7639D11A7C}" destId="{5586092F-C231-409E-B447-512FB9D85E47}" srcOrd="3" destOrd="0" presId="urn:microsoft.com/office/officeart/2018/5/layout/IconLeafLabelList"/>
    <dgm:cxn modelId="{328EAF5E-C902-419B-B3D4-162B33B33CEF}" type="presParOf" srcId="{C02CC621-BB11-46DC-B167-B68752D0924E}" destId="{7AD6887C-862D-416A-802D-58B1026A5E23}" srcOrd="1" destOrd="0" presId="urn:microsoft.com/office/officeart/2018/5/layout/IconLeafLabelList"/>
    <dgm:cxn modelId="{5824ACE9-200C-420B-BEE7-5FEE0D6AF5F1}" type="presParOf" srcId="{C02CC621-BB11-46DC-B167-B68752D0924E}" destId="{AF1AD8C2-D8F5-4597-BB70-FBA198754E20}" srcOrd="2" destOrd="0" presId="urn:microsoft.com/office/officeart/2018/5/layout/IconLeafLabelList"/>
    <dgm:cxn modelId="{21B8E985-0A69-40AC-AD02-F1FCC235D13F}" type="presParOf" srcId="{AF1AD8C2-D8F5-4597-BB70-FBA198754E20}" destId="{50C0E95D-5904-49B3-8535-18D51B3C4825}" srcOrd="0" destOrd="0" presId="urn:microsoft.com/office/officeart/2018/5/layout/IconLeafLabelList"/>
    <dgm:cxn modelId="{1E6619AF-8944-4381-9D9B-22E4D6D852AC}" type="presParOf" srcId="{AF1AD8C2-D8F5-4597-BB70-FBA198754E20}" destId="{B5BE087D-31A4-489D-93E8-4A6461C35595}" srcOrd="1" destOrd="0" presId="urn:microsoft.com/office/officeart/2018/5/layout/IconLeafLabelList"/>
    <dgm:cxn modelId="{9EC3D503-6884-4529-9264-FB02FEC1465B}" type="presParOf" srcId="{AF1AD8C2-D8F5-4597-BB70-FBA198754E20}" destId="{A5641F8F-C106-419D-868C-FCFA4BC2654B}" srcOrd="2" destOrd="0" presId="urn:microsoft.com/office/officeart/2018/5/layout/IconLeafLabelList"/>
    <dgm:cxn modelId="{FCCD8661-E8E0-461C-8910-FE5E95096135}" type="presParOf" srcId="{AF1AD8C2-D8F5-4597-BB70-FBA198754E20}" destId="{F39331FD-3818-4DCB-BE06-9CF5EA1D95B1}" srcOrd="3" destOrd="0" presId="urn:microsoft.com/office/officeart/2018/5/layout/IconLeafLabelList"/>
    <dgm:cxn modelId="{AE9A94F2-E87A-4E83-A810-D0ED81807C9B}" type="presParOf" srcId="{C02CC621-BB11-46DC-B167-B68752D0924E}" destId="{7F48C524-8C73-4518-A948-9D3DDBC30B5A}" srcOrd="3" destOrd="0" presId="urn:microsoft.com/office/officeart/2018/5/layout/IconLeafLabelList"/>
    <dgm:cxn modelId="{4F1D14C2-F886-4DDF-A6FB-7BA9A0C1412E}" type="presParOf" srcId="{C02CC621-BB11-46DC-B167-B68752D0924E}" destId="{040C591F-5128-40F1-B05F-844B5E196AE4}" srcOrd="4" destOrd="0" presId="urn:microsoft.com/office/officeart/2018/5/layout/IconLeafLabelList"/>
    <dgm:cxn modelId="{867D56B2-9C51-4DF8-BB15-1902D8700BB6}" type="presParOf" srcId="{040C591F-5128-40F1-B05F-844B5E196AE4}" destId="{F73D4B9B-8E9B-4C17-9195-2684FD6905EA}" srcOrd="0" destOrd="0" presId="urn:microsoft.com/office/officeart/2018/5/layout/IconLeafLabelList"/>
    <dgm:cxn modelId="{6D24160C-D430-423F-ACEB-DED2B4AF174A}" type="presParOf" srcId="{040C591F-5128-40F1-B05F-844B5E196AE4}" destId="{6E70918C-2B89-424E-925F-93EB7E0A05A7}" srcOrd="1" destOrd="0" presId="urn:microsoft.com/office/officeart/2018/5/layout/IconLeafLabelList"/>
    <dgm:cxn modelId="{AFFBE28B-B564-4F6D-8655-2B03071A2868}" type="presParOf" srcId="{040C591F-5128-40F1-B05F-844B5E196AE4}" destId="{CE03E05C-0B73-440B-861E-FFA73D50040E}" srcOrd="2" destOrd="0" presId="urn:microsoft.com/office/officeart/2018/5/layout/IconLeafLabelList"/>
    <dgm:cxn modelId="{76BEB131-FACD-4C8E-BA24-CA5EB860A171}" type="presParOf" srcId="{040C591F-5128-40F1-B05F-844B5E196AE4}" destId="{7BC2D2A4-8B83-4898-8CCA-B6A230F794CE}" srcOrd="3" destOrd="0" presId="urn:microsoft.com/office/officeart/2018/5/layout/IconLeafLabelList"/>
    <dgm:cxn modelId="{0092D890-FEB3-4B92-9F69-68FB7086E71A}" type="presParOf" srcId="{C02CC621-BB11-46DC-B167-B68752D0924E}" destId="{BC919216-57DD-443B-840E-72BDAB612EDC}" srcOrd="5" destOrd="0" presId="urn:microsoft.com/office/officeart/2018/5/layout/IconLeafLabelList"/>
    <dgm:cxn modelId="{53248989-A86D-4C52-9B52-7F594DC02DB6}" type="presParOf" srcId="{C02CC621-BB11-46DC-B167-B68752D0924E}" destId="{8E290C0A-C3A1-4A8F-B188-100F7C3CA6C8}" srcOrd="6" destOrd="0" presId="urn:microsoft.com/office/officeart/2018/5/layout/IconLeafLabelList"/>
    <dgm:cxn modelId="{FA8D9C4D-588A-421F-B751-60ABAF13B1BD}" type="presParOf" srcId="{8E290C0A-C3A1-4A8F-B188-100F7C3CA6C8}" destId="{66779DB9-1D0C-443B-85CB-B89750A12F2C}" srcOrd="0" destOrd="0" presId="urn:microsoft.com/office/officeart/2018/5/layout/IconLeafLabelList"/>
    <dgm:cxn modelId="{60781BCE-184B-42FE-A5B4-D201D4C8A1C7}" type="presParOf" srcId="{8E290C0A-C3A1-4A8F-B188-100F7C3CA6C8}" destId="{4420759D-D601-45E2-89AE-0784C97654A0}" srcOrd="1" destOrd="0" presId="urn:microsoft.com/office/officeart/2018/5/layout/IconLeafLabelList"/>
    <dgm:cxn modelId="{F9993203-288A-4E92-8F45-54E30590D69E}" type="presParOf" srcId="{8E290C0A-C3A1-4A8F-B188-100F7C3CA6C8}" destId="{A7133238-2F67-4DBA-BE0A-1749F059D858}" srcOrd="2" destOrd="0" presId="urn:microsoft.com/office/officeart/2018/5/layout/IconLeafLabelList"/>
    <dgm:cxn modelId="{9DF63CBD-CB42-48DA-AA6C-343CF14C41BF}" type="presParOf" srcId="{8E290C0A-C3A1-4A8F-B188-100F7C3CA6C8}" destId="{854601E7-0559-4F76-B682-C2B81353EB2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E7E361-B663-4ECE-B616-C7CC260094B5}"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9AAEBBA0-CE2C-436F-8627-C518E968E66E}">
      <dgm:prSet/>
      <dgm:spPr/>
      <dgm:t>
        <a:bodyPr/>
        <a:lstStyle/>
        <a:p>
          <a:pPr>
            <a:lnSpc>
              <a:spcPct val="100000"/>
            </a:lnSpc>
          </a:pPr>
          <a:r>
            <a:rPr lang="en-US"/>
            <a:t>Security vulnerabilities</a:t>
          </a:r>
        </a:p>
      </dgm:t>
    </dgm:pt>
    <dgm:pt modelId="{3F45E46C-9CDF-44C2-8130-055D59AD1C34}" type="parTrans" cxnId="{9E0F5234-0822-49DA-B38E-45A82A54173D}">
      <dgm:prSet/>
      <dgm:spPr/>
      <dgm:t>
        <a:bodyPr/>
        <a:lstStyle/>
        <a:p>
          <a:endParaRPr lang="en-US"/>
        </a:p>
      </dgm:t>
    </dgm:pt>
    <dgm:pt modelId="{27088B7E-8247-47DF-8E43-DD8DCF4445E7}" type="sibTrans" cxnId="{9E0F5234-0822-49DA-B38E-45A82A54173D}">
      <dgm:prSet/>
      <dgm:spPr/>
      <dgm:t>
        <a:bodyPr/>
        <a:lstStyle/>
        <a:p>
          <a:endParaRPr lang="en-US"/>
        </a:p>
      </dgm:t>
    </dgm:pt>
    <dgm:pt modelId="{0848F10C-6798-4ED9-AB38-D92A1B66F321}">
      <dgm:prSet/>
      <dgm:spPr/>
      <dgm:t>
        <a:bodyPr/>
        <a:lstStyle/>
        <a:p>
          <a:pPr>
            <a:lnSpc>
              <a:spcPct val="100000"/>
            </a:lnSpc>
          </a:pPr>
          <a:r>
            <a:rPr lang="en-US"/>
            <a:t>Operational challenges</a:t>
          </a:r>
        </a:p>
      </dgm:t>
    </dgm:pt>
    <dgm:pt modelId="{C2067F5C-A48C-4E46-BFEB-01D6ECA81D07}" type="parTrans" cxnId="{2E872075-82A5-46FF-AC40-33A5D59F04ED}">
      <dgm:prSet/>
      <dgm:spPr/>
      <dgm:t>
        <a:bodyPr/>
        <a:lstStyle/>
        <a:p>
          <a:endParaRPr lang="en-US"/>
        </a:p>
      </dgm:t>
    </dgm:pt>
    <dgm:pt modelId="{FA68E62B-36E3-494B-8CBE-80466D0D213B}" type="sibTrans" cxnId="{2E872075-82A5-46FF-AC40-33A5D59F04ED}">
      <dgm:prSet/>
      <dgm:spPr/>
      <dgm:t>
        <a:bodyPr/>
        <a:lstStyle/>
        <a:p>
          <a:endParaRPr lang="en-US"/>
        </a:p>
      </dgm:t>
    </dgm:pt>
    <dgm:pt modelId="{4A0A2A5E-C599-4CDA-82F8-0E67643E502C}">
      <dgm:prSet/>
      <dgm:spPr/>
      <dgm:t>
        <a:bodyPr/>
        <a:lstStyle/>
        <a:p>
          <a:pPr>
            <a:lnSpc>
              <a:spcPct val="100000"/>
            </a:lnSpc>
          </a:pPr>
          <a:r>
            <a:rPr lang="en-US"/>
            <a:t>Cost and scalability</a:t>
          </a:r>
        </a:p>
      </dgm:t>
    </dgm:pt>
    <dgm:pt modelId="{84818769-3151-4372-92D9-634E9D7BD632}" type="parTrans" cxnId="{9E9F305B-C5CB-4802-AB3D-56B00EAA35BE}">
      <dgm:prSet/>
      <dgm:spPr/>
      <dgm:t>
        <a:bodyPr/>
        <a:lstStyle/>
        <a:p>
          <a:endParaRPr lang="en-US"/>
        </a:p>
      </dgm:t>
    </dgm:pt>
    <dgm:pt modelId="{ABDFB60A-9CD1-495C-BC97-E69724212D31}" type="sibTrans" cxnId="{9E9F305B-C5CB-4802-AB3D-56B00EAA35BE}">
      <dgm:prSet/>
      <dgm:spPr/>
      <dgm:t>
        <a:bodyPr/>
        <a:lstStyle/>
        <a:p>
          <a:endParaRPr lang="en-US"/>
        </a:p>
      </dgm:t>
    </dgm:pt>
    <dgm:pt modelId="{735DE0BE-A6E1-416F-8D71-BF76F2C41EFD}">
      <dgm:prSet/>
      <dgm:spPr/>
      <dgm:t>
        <a:bodyPr/>
        <a:lstStyle/>
        <a:p>
          <a:pPr>
            <a:lnSpc>
              <a:spcPct val="100000"/>
            </a:lnSpc>
          </a:pPr>
          <a:r>
            <a:rPr lang="en-US"/>
            <a:t>Talent and expertise</a:t>
          </a:r>
        </a:p>
      </dgm:t>
    </dgm:pt>
    <dgm:pt modelId="{F5A25DB8-8739-4595-9D8C-D1C77480A327}" type="parTrans" cxnId="{249075FD-31FC-4458-88CA-495F2C3BD322}">
      <dgm:prSet/>
      <dgm:spPr/>
      <dgm:t>
        <a:bodyPr/>
        <a:lstStyle/>
        <a:p>
          <a:endParaRPr lang="en-US"/>
        </a:p>
      </dgm:t>
    </dgm:pt>
    <dgm:pt modelId="{96DAEB4C-7CC2-446C-8F3A-5EB71E2D2C1F}" type="sibTrans" cxnId="{249075FD-31FC-4458-88CA-495F2C3BD322}">
      <dgm:prSet/>
      <dgm:spPr/>
      <dgm:t>
        <a:bodyPr/>
        <a:lstStyle/>
        <a:p>
          <a:endParaRPr lang="en-US"/>
        </a:p>
      </dgm:t>
    </dgm:pt>
    <dgm:pt modelId="{87ABB044-7474-4276-8DC0-D5F62AFAC341}">
      <dgm:prSet/>
      <dgm:spPr/>
      <dgm:t>
        <a:bodyPr/>
        <a:lstStyle/>
        <a:p>
          <a:pPr>
            <a:lnSpc>
              <a:spcPct val="100000"/>
            </a:lnSpc>
          </a:pPr>
          <a:r>
            <a:rPr lang="en-US"/>
            <a:t>Regulatory and legal considerations</a:t>
          </a:r>
        </a:p>
      </dgm:t>
    </dgm:pt>
    <dgm:pt modelId="{E1F3D960-EED3-4154-BD18-7DB8B4C65B19}" type="parTrans" cxnId="{D9664639-A0A4-41E2-96A8-2C136EEB2976}">
      <dgm:prSet/>
      <dgm:spPr/>
      <dgm:t>
        <a:bodyPr/>
        <a:lstStyle/>
        <a:p>
          <a:endParaRPr lang="en-US"/>
        </a:p>
      </dgm:t>
    </dgm:pt>
    <dgm:pt modelId="{2260122C-4096-4750-87AC-CCC0DB2A1A33}" type="sibTrans" cxnId="{D9664639-A0A4-41E2-96A8-2C136EEB2976}">
      <dgm:prSet/>
      <dgm:spPr/>
      <dgm:t>
        <a:bodyPr/>
        <a:lstStyle/>
        <a:p>
          <a:endParaRPr lang="en-US"/>
        </a:p>
      </dgm:t>
    </dgm:pt>
    <dgm:pt modelId="{130598DB-A824-453C-B2DB-7A90B7A304AD}">
      <dgm:prSet/>
      <dgm:spPr/>
      <dgm:t>
        <a:bodyPr/>
        <a:lstStyle/>
        <a:p>
          <a:pPr>
            <a:lnSpc>
              <a:spcPct val="100000"/>
            </a:lnSpc>
          </a:pPr>
          <a:r>
            <a:rPr lang="en-US"/>
            <a:t>Ethical implications</a:t>
          </a:r>
        </a:p>
      </dgm:t>
    </dgm:pt>
    <dgm:pt modelId="{F605B921-55B7-44E6-B4D5-441F74C081FC}" type="parTrans" cxnId="{9882F60E-98E7-465B-B6A7-19E6E25F97FD}">
      <dgm:prSet/>
      <dgm:spPr/>
      <dgm:t>
        <a:bodyPr/>
        <a:lstStyle/>
        <a:p>
          <a:endParaRPr lang="en-US"/>
        </a:p>
      </dgm:t>
    </dgm:pt>
    <dgm:pt modelId="{B7DC0D1A-CA28-45A2-A452-575FF972A135}" type="sibTrans" cxnId="{9882F60E-98E7-465B-B6A7-19E6E25F97FD}">
      <dgm:prSet/>
      <dgm:spPr/>
      <dgm:t>
        <a:bodyPr/>
        <a:lstStyle/>
        <a:p>
          <a:endParaRPr lang="en-US"/>
        </a:p>
      </dgm:t>
    </dgm:pt>
    <dgm:pt modelId="{7235EC46-2D9A-4774-801A-FA1B43FDCFA9}" type="pres">
      <dgm:prSet presAssocID="{F6E7E361-B663-4ECE-B616-C7CC260094B5}" presName="root" presStyleCnt="0">
        <dgm:presLayoutVars>
          <dgm:dir/>
          <dgm:resizeHandles val="exact"/>
        </dgm:presLayoutVars>
      </dgm:prSet>
      <dgm:spPr/>
    </dgm:pt>
    <dgm:pt modelId="{6EC0B7F8-EB2E-43A2-A712-5DB5200D333D}" type="pres">
      <dgm:prSet presAssocID="{9AAEBBA0-CE2C-436F-8627-C518E968E66E}" presName="compNode" presStyleCnt="0"/>
      <dgm:spPr/>
    </dgm:pt>
    <dgm:pt modelId="{E403032B-4DB9-45CB-B411-9081A576C342}" type="pres">
      <dgm:prSet presAssocID="{9AAEBBA0-CE2C-436F-8627-C518E968E66E}" presName="bgRect" presStyleLbl="bgShp" presStyleIdx="0" presStyleCnt="6"/>
      <dgm:spPr/>
    </dgm:pt>
    <dgm:pt modelId="{DB6077B6-3F42-4182-B844-D8EABE83C98E}" type="pres">
      <dgm:prSet presAssocID="{9AAEBBA0-CE2C-436F-8627-C518E968E66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F09F0A81-3896-4F9A-87C2-9E80A956D294}" type="pres">
      <dgm:prSet presAssocID="{9AAEBBA0-CE2C-436F-8627-C518E968E66E}" presName="spaceRect" presStyleCnt="0"/>
      <dgm:spPr/>
    </dgm:pt>
    <dgm:pt modelId="{E0554E8F-9E1F-4434-A932-8770A260D604}" type="pres">
      <dgm:prSet presAssocID="{9AAEBBA0-CE2C-436F-8627-C518E968E66E}" presName="parTx" presStyleLbl="revTx" presStyleIdx="0" presStyleCnt="6">
        <dgm:presLayoutVars>
          <dgm:chMax val="0"/>
          <dgm:chPref val="0"/>
        </dgm:presLayoutVars>
      </dgm:prSet>
      <dgm:spPr/>
    </dgm:pt>
    <dgm:pt modelId="{8F23B3E4-85E0-4281-AFD9-1FA13DD2079C}" type="pres">
      <dgm:prSet presAssocID="{27088B7E-8247-47DF-8E43-DD8DCF4445E7}" presName="sibTrans" presStyleCnt="0"/>
      <dgm:spPr/>
    </dgm:pt>
    <dgm:pt modelId="{582A1620-FE45-4EFB-B4E9-7844E1FB3513}" type="pres">
      <dgm:prSet presAssocID="{0848F10C-6798-4ED9-AB38-D92A1B66F321}" presName="compNode" presStyleCnt="0"/>
      <dgm:spPr/>
    </dgm:pt>
    <dgm:pt modelId="{C4CD1ADB-DE8C-4034-8F0B-2B5A29893E6D}" type="pres">
      <dgm:prSet presAssocID="{0848F10C-6798-4ED9-AB38-D92A1B66F321}" presName="bgRect" presStyleLbl="bgShp" presStyleIdx="1" presStyleCnt="6"/>
      <dgm:spPr/>
    </dgm:pt>
    <dgm:pt modelId="{61FC33A8-1094-4AF5-B5D8-2030F7FD18CC}" type="pres">
      <dgm:prSet presAssocID="{0848F10C-6798-4ED9-AB38-D92A1B66F32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33F7716C-E4F5-4386-913A-14091A759955}" type="pres">
      <dgm:prSet presAssocID="{0848F10C-6798-4ED9-AB38-D92A1B66F321}" presName="spaceRect" presStyleCnt="0"/>
      <dgm:spPr/>
    </dgm:pt>
    <dgm:pt modelId="{17435F5E-E02C-4833-83AD-FDC246A14BC5}" type="pres">
      <dgm:prSet presAssocID="{0848F10C-6798-4ED9-AB38-D92A1B66F321}" presName="parTx" presStyleLbl="revTx" presStyleIdx="1" presStyleCnt="6">
        <dgm:presLayoutVars>
          <dgm:chMax val="0"/>
          <dgm:chPref val="0"/>
        </dgm:presLayoutVars>
      </dgm:prSet>
      <dgm:spPr/>
    </dgm:pt>
    <dgm:pt modelId="{2F4620CA-6878-42B8-B6C4-D5D7DB233289}" type="pres">
      <dgm:prSet presAssocID="{FA68E62B-36E3-494B-8CBE-80466D0D213B}" presName="sibTrans" presStyleCnt="0"/>
      <dgm:spPr/>
    </dgm:pt>
    <dgm:pt modelId="{578D0C05-B7B2-46B5-AA1D-909646EB0E96}" type="pres">
      <dgm:prSet presAssocID="{4A0A2A5E-C599-4CDA-82F8-0E67643E502C}" presName="compNode" presStyleCnt="0"/>
      <dgm:spPr/>
    </dgm:pt>
    <dgm:pt modelId="{DE764775-D707-436C-A5A7-0BBD43B911ED}" type="pres">
      <dgm:prSet presAssocID="{4A0A2A5E-C599-4CDA-82F8-0E67643E502C}" presName="bgRect" presStyleLbl="bgShp" presStyleIdx="2" presStyleCnt="6"/>
      <dgm:spPr/>
    </dgm:pt>
    <dgm:pt modelId="{5F1B5A7C-9672-4896-B5C3-3AE00D758962}" type="pres">
      <dgm:prSet presAssocID="{4A0A2A5E-C599-4CDA-82F8-0E67643E502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3631835C-36C9-43DA-B3E7-6EAEE31483AC}" type="pres">
      <dgm:prSet presAssocID="{4A0A2A5E-C599-4CDA-82F8-0E67643E502C}" presName="spaceRect" presStyleCnt="0"/>
      <dgm:spPr/>
    </dgm:pt>
    <dgm:pt modelId="{823B8A8F-B9B4-4413-B864-DFE50EFAE2A5}" type="pres">
      <dgm:prSet presAssocID="{4A0A2A5E-C599-4CDA-82F8-0E67643E502C}" presName="parTx" presStyleLbl="revTx" presStyleIdx="2" presStyleCnt="6">
        <dgm:presLayoutVars>
          <dgm:chMax val="0"/>
          <dgm:chPref val="0"/>
        </dgm:presLayoutVars>
      </dgm:prSet>
      <dgm:spPr/>
    </dgm:pt>
    <dgm:pt modelId="{D2E5843D-A171-4583-A051-CB5D38E99DE8}" type="pres">
      <dgm:prSet presAssocID="{ABDFB60A-9CD1-495C-BC97-E69724212D31}" presName="sibTrans" presStyleCnt="0"/>
      <dgm:spPr/>
    </dgm:pt>
    <dgm:pt modelId="{9BF061C2-1BB8-4D34-B20B-1E54A2238E31}" type="pres">
      <dgm:prSet presAssocID="{735DE0BE-A6E1-416F-8D71-BF76F2C41EFD}" presName="compNode" presStyleCnt="0"/>
      <dgm:spPr/>
    </dgm:pt>
    <dgm:pt modelId="{977C13F7-EFEE-45CC-ACB8-AEE669944291}" type="pres">
      <dgm:prSet presAssocID="{735DE0BE-A6E1-416F-8D71-BF76F2C41EFD}" presName="bgRect" presStyleLbl="bgShp" presStyleIdx="3" presStyleCnt="6"/>
      <dgm:spPr/>
    </dgm:pt>
    <dgm:pt modelId="{FD668577-C3AC-409C-8625-38056A971FCC}" type="pres">
      <dgm:prSet presAssocID="{735DE0BE-A6E1-416F-8D71-BF76F2C41EF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EC929FE0-BA65-443F-9CF7-B5D3779757B7}" type="pres">
      <dgm:prSet presAssocID="{735DE0BE-A6E1-416F-8D71-BF76F2C41EFD}" presName="spaceRect" presStyleCnt="0"/>
      <dgm:spPr/>
    </dgm:pt>
    <dgm:pt modelId="{682FBC6F-9EA0-4FE3-A66C-F36F2FE045A5}" type="pres">
      <dgm:prSet presAssocID="{735DE0BE-A6E1-416F-8D71-BF76F2C41EFD}" presName="parTx" presStyleLbl="revTx" presStyleIdx="3" presStyleCnt="6">
        <dgm:presLayoutVars>
          <dgm:chMax val="0"/>
          <dgm:chPref val="0"/>
        </dgm:presLayoutVars>
      </dgm:prSet>
      <dgm:spPr/>
    </dgm:pt>
    <dgm:pt modelId="{31C581A6-F562-4B24-91FF-D9AD6614F320}" type="pres">
      <dgm:prSet presAssocID="{96DAEB4C-7CC2-446C-8F3A-5EB71E2D2C1F}" presName="sibTrans" presStyleCnt="0"/>
      <dgm:spPr/>
    </dgm:pt>
    <dgm:pt modelId="{6B12F619-9273-4411-AF04-653C04EC827F}" type="pres">
      <dgm:prSet presAssocID="{87ABB044-7474-4276-8DC0-D5F62AFAC341}" presName="compNode" presStyleCnt="0"/>
      <dgm:spPr/>
    </dgm:pt>
    <dgm:pt modelId="{A309A830-658C-4087-AF91-E446B1164839}" type="pres">
      <dgm:prSet presAssocID="{87ABB044-7474-4276-8DC0-D5F62AFAC341}" presName="bgRect" presStyleLbl="bgShp" presStyleIdx="4" presStyleCnt="6"/>
      <dgm:spPr/>
    </dgm:pt>
    <dgm:pt modelId="{DC582D05-647C-4238-B80D-E22DFB90F3CA}" type="pres">
      <dgm:prSet presAssocID="{87ABB044-7474-4276-8DC0-D5F62AFAC34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84914DBF-003B-407D-A019-FDB17CFEF01F}" type="pres">
      <dgm:prSet presAssocID="{87ABB044-7474-4276-8DC0-D5F62AFAC341}" presName="spaceRect" presStyleCnt="0"/>
      <dgm:spPr/>
    </dgm:pt>
    <dgm:pt modelId="{8D27FE97-DD75-4DA8-A51F-B301D250A108}" type="pres">
      <dgm:prSet presAssocID="{87ABB044-7474-4276-8DC0-D5F62AFAC341}" presName="parTx" presStyleLbl="revTx" presStyleIdx="4" presStyleCnt="6">
        <dgm:presLayoutVars>
          <dgm:chMax val="0"/>
          <dgm:chPref val="0"/>
        </dgm:presLayoutVars>
      </dgm:prSet>
      <dgm:spPr/>
    </dgm:pt>
    <dgm:pt modelId="{86510BB1-0198-4A08-B213-23E81FDE3E81}" type="pres">
      <dgm:prSet presAssocID="{2260122C-4096-4750-87AC-CCC0DB2A1A33}" presName="sibTrans" presStyleCnt="0"/>
      <dgm:spPr/>
    </dgm:pt>
    <dgm:pt modelId="{A025D29F-45D1-4399-BF9C-56133FE7B368}" type="pres">
      <dgm:prSet presAssocID="{130598DB-A824-453C-B2DB-7A90B7A304AD}" presName="compNode" presStyleCnt="0"/>
      <dgm:spPr/>
    </dgm:pt>
    <dgm:pt modelId="{6AF6B397-233A-48B1-8AF0-5B33887A896A}" type="pres">
      <dgm:prSet presAssocID="{130598DB-A824-453C-B2DB-7A90B7A304AD}" presName="bgRect" presStyleLbl="bgShp" presStyleIdx="5" presStyleCnt="6"/>
      <dgm:spPr/>
    </dgm:pt>
    <dgm:pt modelId="{1FED035B-4FC7-42EC-81D9-72C34F737A44}" type="pres">
      <dgm:prSet presAssocID="{130598DB-A824-453C-B2DB-7A90B7A304A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vel"/>
        </a:ext>
      </dgm:extLst>
    </dgm:pt>
    <dgm:pt modelId="{3B66B979-5810-4AED-8487-25E5108B81B5}" type="pres">
      <dgm:prSet presAssocID="{130598DB-A824-453C-B2DB-7A90B7A304AD}" presName="spaceRect" presStyleCnt="0"/>
      <dgm:spPr/>
    </dgm:pt>
    <dgm:pt modelId="{374F0FC1-B7E4-4911-A473-C429DAA971BB}" type="pres">
      <dgm:prSet presAssocID="{130598DB-A824-453C-B2DB-7A90B7A304AD}" presName="parTx" presStyleLbl="revTx" presStyleIdx="5" presStyleCnt="6">
        <dgm:presLayoutVars>
          <dgm:chMax val="0"/>
          <dgm:chPref val="0"/>
        </dgm:presLayoutVars>
      </dgm:prSet>
      <dgm:spPr/>
    </dgm:pt>
  </dgm:ptLst>
  <dgm:cxnLst>
    <dgm:cxn modelId="{9882F60E-98E7-465B-B6A7-19E6E25F97FD}" srcId="{F6E7E361-B663-4ECE-B616-C7CC260094B5}" destId="{130598DB-A824-453C-B2DB-7A90B7A304AD}" srcOrd="5" destOrd="0" parTransId="{F605B921-55B7-44E6-B4D5-441F74C081FC}" sibTransId="{B7DC0D1A-CA28-45A2-A452-575FF972A135}"/>
    <dgm:cxn modelId="{9E0F5234-0822-49DA-B38E-45A82A54173D}" srcId="{F6E7E361-B663-4ECE-B616-C7CC260094B5}" destId="{9AAEBBA0-CE2C-436F-8627-C518E968E66E}" srcOrd="0" destOrd="0" parTransId="{3F45E46C-9CDF-44C2-8130-055D59AD1C34}" sibTransId="{27088B7E-8247-47DF-8E43-DD8DCF4445E7}"/>
    <dgm:cxn modelId="{D9664639-A0A4-41E2-96A8-2C136EEB2976}" srcId="{F6E7E361-B663-4ECE-B616-C7CC260094B5}" destId="{87ABB044-7474-4276-8DC0-D5F62AFAC341}" srcOrd="4" destOrd="0" parTransId="{E1F3D960-EED3-4154-BD18-7DB8B4C65B19}" sibTransId="{2260122C-4096-4750-87AC-CCC0DB2A1A33}"/>
    <dgm:cxn modelId="{9E9F305B-C5CB-4802-AB3D-56B00EAA35BE}" srcId="{F6E7E361-B663-4ECE-B616-C7CC260094B5}" destId="{4A0A2A5E-C599-4CDA-82F8-0E67643E502C}" srcOrd="2" destOrd="0" parTransId="{84818769-3151-4372-92D9-634E9D7BD632}" sibTransId="{ABDFB60A-9CD1-495C-BC97-E69724212D31}"/>
    <dgm:cxn modelId="{9761A45C-B033-4BC0-BA16-483ED190D982}" type="presOf" srcId="{9AAEBBA0-CE2C-436F-8627-C518E968E66E}" destId="{E0554E8F-9E1F-4434-A932-8770A260D604}" srcOrd="0" destOrd="0" presId="urn:microsoft.com/office/officeart/2018/2/layout/IconVerticalSolidList"/>
    <dgm:cxn modelId="{DF65E267-28E8-4940-AE3B-C46BF80F3BFC}" type="presOf" srcId="{F6E7E361-B663-4ECE-B616-C7CC260094B5}" destId="{7235EC46-2D9A-4774-801A-FA1B43FDCFA9}" srcOrd="0" destOrd="0" presId="urn:microsoft.com/office/officeart/2018/2/layout/IconVerticalSolidList"/>
    <dgm:cxn modelId="{8AD4B46A-8A9D-4D78-A8C8-AA716EC7E8A2}" type="presOf" srcId="{735DE0BE-A6E1-416F-8D71-BF76F2C41EFD}" destId="{682FBC6F-9EA0-4FE3-A66C-F36F2FE045A5}" srcOrd="0" destOrd="0" presId="urn:microsoft.com/office/officeart/2018/2/layout/IconVerticalSolidList"/>
    <dgm:cxn modelId="{2E872075-82A5-46FF-AC40-33A5D59F04ED}" srcId="{F6E7E361-B663-4ECE-B616-C7CC260094B5}" destId="{0848F10C-6798-4ED9-AB38-D92A1B66F321}" srcOrd="1" destOrd="0" parTransId="{C2067F5C-A48C-4E46-BFEB-01D6ECA81D07}" sibTransId="{FA68E62B-36E3-494B-8CBE-80466D0D213B}"/>
    <dgm:cxn modelId="{0574EE83-216D-49EA-9797-EBCC384FDFF7}" type="presOf" srcId="{130598DB-A824-453C-B2DB-7A90B7A304AD}" destId="{374F0FC1-B7E4-4911-A473-C429DAA971BB}" srcOrd="0" destOrd="0" presId="urn:microsoft.com/office/officeart/2018/2/layout/IconVerticalSolidList"/>
    <dgm:cxn modelId="{4C7D978B-0230-44D6-AF22-8618B435DBAE}" type="presOf" srcId="{87ABB044-7474-4276-8DC0-D5F62AFAC341}" destId="{8D27FE97-DD75-4DA8-A51F-B301D250A108}" srcOrd="0" destOrd="0" presId="urn:microsoft.com/office/officeart/2018/2/layout/IconVerticalSolidList"/>
    <dgm:cxn modelId="{0FBFDFA6-5D65-417C-895B-FD253665D133}" type="presOf" srcId="{0848F10C-6798-4ED9-AB38-D92A1B66F321}" destId="{17435F5E-E02C-4833-83AD-FDC246A14BC5}" srcOrd="0" destOrd="0" presId="urn:microsoft.com/office/officeart/2018/2/layout/IconVerticalSolidList"/>
    <dgm:cxn modelId="{0183B3A9-5865-4B62-A854-69C43730EB6A}" type="presOf" srcId="{4A0A2A5E-C599-4CDA-82F8-0E67643E502C}" destId="{823B8A8F-B9B4-4413-B864-DFE50EFAE2A5}" srcOrd="0" destOrd="0" presId="urn:microsoft.com/office/officeart/2018/2/layout/IconVerticalSolidList"/>
    <dgm:cxn modelId="{249075FD-31FC-4458-88CA-495F2C3BD322}" srcId="{F6E7E361-B663-4ECE-B616-C7CC260094B5}" destId="{735DE0BE-A6E1-416F-8D71-BF76F2C41EFD}" srcOrd="3" destOrd="0" parTransId="{F5A25DB8-8739-4595-9D8C-D1C77480A327}" sibTransId="{96DAEB4C-7CC2-446C-8F3A-5EB71E2D2C1F}"/>
    <dgm:cxn modelId="{5CEC3F28-3EF6-42CC-A928-84A2E8363270}" type="presParOf" srcId="{7235EC46-2D9A-4774-801A-FA1B43FDCFA9}" destId="{6EC0B7F8-EB2E-43A2-A712-5DB5200D333D}" srcOrd="0" destOrd="0" presId="urn:microsoft.com/office/officeart/2018/2/layout/IconVerticalSolidList"/>
    <dgm:cxn modelId="{E9A7F72C-45B7-463B-A91C-B103586F172E}" type="presParOf" srcId="{6EC0B7F8-EB2E-43A2-A712-5DB5200D333D}" destId="{E403032B-4DB9-45CB-B411-9081A576C342}" srcOrd="0" destOrd="0" presId="urn:microsoft.com/office/officeart/2018/2/layout/IconVerticalSolidList"/>
    <dgm:cxn modelId="{35A09972-B92C-4668-A84D-BC1B8EACAFEA}" type="presParOf" srcId="{6EC0B7F8-EB2E-43A2-A712-5DB5200D333D}" destId="{DB6077B6-3F42-4182-B844-D8EABE83C98E}" srcOrd="1" destOrd="0" presId="urn:microsoft.com/office/officeart/2018/2/layout/IconVerticalSolidList"/>
    <dgm:cxn modelId="{B3929547-3C01-4DCE-88BB-96E531FD5740}" type="presParOf" srcId="{6EC0B7F8-EB2E-43A2-A712-5DB5200D333D}" destId="{F09F0A81-3896-4F9A-87C2-9E80A956D294}" srcOrd="2" destOrd="0" presId="urn:microsoft.com/office/officeart/2018/2/layout/IconVerticalSolidList"/>
    <dgm:cxn modelId="{41FD861C-548C-4800-B951-EDC67C047AF3}" type="presParOf" srcId="{6EC0B7F8-EB2E-43A2-A712-5DB5200D333D}" destId="{E0554E8F-9E1F-4434-A932-8770A260D604}" srcOrd="3" destOrd="0" presId="urn:microsoft.com/office/officeart/2018/2/layout/IconVerticalSolidList"/>
    <dgm:cxn modelId="{0068A1D9-F21C-4BD5-8B42-D1951FE586B0}" type="presParOf" srcId="{7235EC46-2D9A-4774-801A-FA1B43FDCFA9}" destId="{8F23B3E4-85E0-4281-AFD9-1FA13DD2079C}" srcOrd="1" destOrd="0" presId="urn:microsoft.com/office/officeart/2018/2/layout/IconVerticalSolidList"/>
    <dgm:cxn modelId="{2AF8804D-9E5A-488C-AD64-1048FDD13206}" type="presParOf" srcId="{7235EC46-2D9A-4774-801A-FA1B43FDCFA9}" destId="{582A1620-FE45-4EFB-B4E9-7844E1FB3513}" srcOrd="2" destOrd="0" presId="urn:microsoft.com/office/officeart/2018/2/layout/IconVerticalSolidList"/>
    <dgm:cxn modelId="{EDB7E820-B688-49C0-B0F0-751120DA3F5B}" type="presParOf" srcId="{582A1620-FE45-4EFB-B4E9-7844E1FB3513}" destId="{C4CD1ADB-DE8C-4034-8F0B-2B5A29893E6D}" srcOrd="0" destOrd="0" presId="urn:microsoft.com/office/officeart/2018/2/layout/IconVerticalSolidList"/>
    <dgm:cxn modelId="{017E21B0-C9F8-4D5A-A629-5A90A7663831}" type="presParOf" srcId="{582A1620-FE45-4EFB-B4E9-7844E1FB3513}" destId="{61FC33A8-1094-4AF5-B5D8-2030F7FD18CC}" srcOrd="1" destOrd="0" presId="urn:microsoft.com/office/officeart/2018/2/layout/IconVerticalSolidList"/>
    <dgm:cxn modelId="{641435A3-366C-456A-89D6-0CC4196ACFF7}" type="presParOf" srcId="{582A1620-FE45-4EFB-B4E9-7844E1FB3513}" destId="{33F7716C-E4F5-4386-913A-14091A759955}" srcOrd="2" destOrd="0" presId="urn:microsoft.com/office/officeart/2018/2/layout/IconVerticalSolidList"/>
    <dgm:cxn modelId="{D9ABF201-146A-418B-8C6A-7134E0B7A6A4}" type="presParOf" srcId="{582A1620-FE45-4EFB-B4E9-7844E1FB3513}" destId="{17435F5E-E02C-4833-83AD-FDC246A14BC5}" srcOrd="3" destOrd="0" presId="urn:microsoft.com/office/officeart/2018/2/layout/IconVerticalSolidList"/>
    <dgm:cxn modelId="{B3C401FA-5635-4D3E-BAA9-FF46511669F8}" type="presParOf" srcId="{7235EC46-2D9A-4774-801A-FA1B43FDCFA9}" destId="{2F4620CA-6878-42B8-B6C4-D5D7DB233289}" srcOrd="3" destOrd="0" presId="urn:microsoft.com/office/officeart/2018/2/layout/IconVerticalSolidList"/>
    <dgm:cxn modelId="{9B7C1F93-EE5A-421C-9EE0-561BF8063B69}" type="presParOf" srcId="{7235EC46-2D9A-4774-801A-FA1B43FDCFA9}" destId="{578D0C05-B7B2-46B5-AA1D-909646EB0E96}" srcOrd="4" destOrd="0" presId="urn:microsoft.com/office/officeart/2018/2/layout/IconVerticalSolidList"/>
    <dgm:cxn modelId="{DF978DED-850E-4E0B-B7F7-2A91CC49D23B}" type="presParOf" srcId="{578D0C05-B7B2-46B5-AA1D-909646EB0E96}" destId="{DE764775-D707-436C-A5A7-0BBD43B911ED}" srcOrd="0" destOrd="0" presId="urn:microsoft.com/office/officeart/2018/2/layout/IconVerticalSolidList"/>
    <dgm:cxn modelId="{66B6F037-4112-4226-B613-893B6441843F}" type="presParOf" srcId="{578D0C05-B7B2-46B5-AA1D-909646EB0E96}" destId="{5F1B5A7C-9672-4896-B5C3-3AE00D758962}" srcOrd="1" destOrd="0" presId="urn:microsoft.com/office/officeart/2018/2/layout/IconVerticalSolidList"/>
    <dgm:cxn modelId="{2B3B766B-4A4C-4EA3-BD82-8A4C3E2ED570}" type="presParOf" srcId="{578D0C05-B7B2-46B5-AA1D-909646EB0E96}" destId="{3631835C-36C9-43DA-B3E7-6EAEE31483AC}" srcOrd="2" destOrd="0" presId="urn:microsoft.com/office/officeart/2018/2/layout/IconVerticalSolidList"/>
    <dgm:cxn modelId="{40266BD4-A0B7-41D6-BB30-373D963DFA8F}" type="presParOf" srcId="{578D0C05-B7B2-46B5-AA1D-909646EB0E96}" destId="{823B8A8F-B9B4-4413-B864-DFE50EFAE2A5}" srcOrd="3" destOrd="0" presId="urn:microsoft.com/office/officeart/2018/2/layout/IconVerticalSolidList"/>
    <dgm:cxn modelId="{CE9C3BF1-10C9-4C27-AF2E-194D54EE6E5C}" type="presParOf" srcId="{7235EC46-2D9A-4774-801A-FA1B43FDCFA9}" destId="{D2E5843D-A171-4583-A051-CB5D38E99DE8}" srcOrd="5" destOrd="0" presId="urn:microsoft.com/office/officeart/2018/2/layout/IconVerticalSolidList"/>
    <dgm:cxn modelId="{3A6E3B4C-51D3-4E2B-87FF-AA63FC22DF31}" type="presParOf" srcId="{7235EC46-2D9A-4774-801A-FA1B43FDCFA9}" destId="{9BF061C2-1BB8-4D34-B20B-1E54A2238E31}" srcOrd="6" destOrd="0" presId="urn:microsoft.com/office/officeart/2018/2/layout/IconVerticalSolidList"/>
    <dgm:cxn modelId="{44DA0B6B-6064-4C7B-8001-646BC06A59C3}" type="presParOf" srcId="{9BF061C2-1BB8-4D34-B20B-1E54A2238E31}" destId="{977C13F7-EFEE-45CC-ACB8-AEE669944291}" srcOrd="0" destOrd="0" presId="urn:microsoft.com/office/officeart/2018/2/layout/IconVerticalSolidList"/>
    <dgm:cxn modelId="{CFACAFE3-235F-436D-9559-9EA16718DDDC}" type="presParOf" srcId="{9BF061C2-1BB8-4D34-B20B-1E54A2238E31}" destId="{FD668577-C3AC-409C-8625-38056A971FCC}" srcOrd="1" destOrd="0" presId="urn:microsoft.com/office/officeart/2018/2/layout/IconVerticalSolidList"/>
    <dgm:cxn modelId="{C308F4FA-288F-40AD-9AE6-82C7F48E9015}" type="presParOf" srcId="{9BF061C2-1BB8-4D34-B20B-1E54A2238E31}" destId="{EC929FE0-BA65-443F-9CF7-B5D3779757B7}" srcOrd="2" destOrd="0" presId="urn:microsoft.com/office/officeart/2018/2/layout/IconVerticalSolidList"/>
    <dgm:cxn modelId="{398BEE3C-9ADC-46DF-87A3-6B188CAA0BA6}" type="presParOf" srcId="{9BF061C2-1BB8-4D34-B20B-1E54A2238E31}" destId="{682FBC6F-9EA0-4FE3-A66C-F36F2FE045A5}" srcOrd="3" destOrd="0" presId="urn:microsoft.com/office/officeart/2018/2/layout/IconVerticalSolidList"/>
    <dgm:cxn modelId="{D71F1527-9AE6-4206-9A76-404FE39F05AD}" type="presParOf" srcId="{7235EC46-2D9A-4774-801A-FA1B43FDCFA9}" destId="{31C581A6-F562-4B24-91FF-D9AD6614F320}" srcOrd="7" destOrd="0" presId="urn:microsoft.com/office/officeart/2018/2/layout/IconVerticalSolidList"/>
    <dgm:cxn modelId="{56234352-E783-4AA7-914F-7E8C8749DBEF}" type="presParOf" srcId="{7235EC46-2D9A-4774-801A-FA1B43FDCFA9}" destId="{6B12F619-9273-4411-AF04-653C04EC827F}" srcOrd="8" destOrd="0" presId="urn:microsoft.com/office/officeart/2018/2/layout/IconVerticalSolidList"/>
    <dgm:cxn modelId="{B0D0FA17-8E97-4A96-AF96-CC2968743DE4}" type="presParOf" srcId="{6B12F619-9273-4411-AF04-653C04EC827F}" destId="{A309A830-658C-4087-AF91-E446B1164839}" srcOrd="0" destOrd="0" presId="urn:microsoft.com/office/officeart/2018/2/layout/IconVerticalSolidList"/>
    <dgm:cxn modelId="{E962FBFF-FA81-4EA5-A438-69221AA07820}" type="presParOf" srcId="{6B12F619-9273-4411-AF04-653C04EC827F}" destId="{DC582D05-647C-4238-B80D-E22DFB90F3CA}" srcOrd="1" destOrd="0" presId="urn:microsoft.com/office/officeart/2018/2/layout/IconVerticalSolidList"/>
    <dgm:cxn modelId="{7CF1E33F-20B5-4FB0-894E-4813893499DB}" type="presParOf" srcId="{6B12F619-9273-4411-AF04-653C04EC827F}" destId="{84914DBF-003B-407D-A019-FDB17CFEF01F}" srcOrd="2" destOrd="0" presId="urn:microsoft.com/office/officeart/2018/2/layout/IconVerticalSolidList"/>
    <dgm:cxn modelId="{BB362EDC-FD7D-462C-9D3C-ABDCC7145FC3}" type="presParOf" srcId="{6B12F619-9273-4411-AF04-653C04EC827F}" destId="{8D27FE97-DD75-4DA8-A51F-B301D250A108}" srcOrd="3" destOrd="0" presId="urn:microsoft.com/office/officeart/2018/2/layout/IconVerticalSolidList"/>
    <dgm:cxn modelId="{51C5428F-B204-4B30-B851-FE637BE3AD09}" type="presParOf" srcId="{7235EC46-2D9A-4774-801A-FA1B43FDCFA9}" destId="{86510BB1-0198-4A08-B213-23E81FDE3E81}" srcOrd="9" destOrd="0" presId="urn:microsoft.com/office/officeart/2018/2/layout/IconVerticalSolidList"/>
    <dgm:cxn modelId="{F794E855-776B-4FA8-8B1A-25616CD0AAD4}" type="presParOf" srcId="{7235EC46-2D9A-4774-801A-FA1B43FDCFA9}" destId="{A025D29F-45D1-4399-BF9C-56133FE7B368}" srcOrd="10" destOrd="0" presId="urn:microsoft.com/office/officeart/2018/2/layout/IconVerticalSolidList"/>
    <dgm:cxn modelId="{D64269C9-0E55-409C-B839-FB7A79F29D02}" type="presParOf" srcId="{A025D29F-45D1-4399-BF9C-56133FE7B368}" destId="{6AF6B397-233A-48B1-8AF0-5B33887A896A}" srcOrd="0" destOrd="0" presId="urn:microsoft.com/office/officeart/2018/2/layout/IconVerticalSolidList"/>
    <dgm:cxn modelId="{B9E6951B-CA44-497F-9B1F-77E8FE584906}" type="presParOf" srcId="{A025D29F-45D1-4399-BF9C-56133FE7B368}" destId="{1FED035B-4FC7-42EC-81D9-72C34F737A44}" srcOrd="1" destOrd="0" presId="urn:microsoft.com/office/officeart/2018/2/layout/IconVerticalSolidList"/>
    <dgm:cxn modelId="{74753BEA-A03E-43B8-A13A-E93F9FB1A71E}" type="presParOf" srcId="{A025D29F-45D1-4399-BF9C-56133FE7B368}" destId="{3B66B979-5810-4AED-8487-25E5108B81B5}" srcOrd="2" destOrd="0" presId="urn:microsoft.com/office/officeart/2018/2/layout/IconVerticalSolidList"/>
    <dgm:cxn modelId="{C7DC7053-320D-4EBF-8296-942A4A10A7C4}" type="presParOf" srcId="{A025D29F-45D1-4399-BF9C-56133FE7B368}" destId="{374F0FC1-B7E4-4911-A473-C429DAA971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A26E14-C4D2-4D5D-8BCD-161722E3B7A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5F66E2B-3557-42B2-9D19-43EAED081553}">
      <dgm:prSet/>
      <dgm:spPr/>
      <dgm:t>
        <a:bodyPr/>
        <a:lstStyle/>
        <a:p>
          <a:pPr>
            <a:lnSpc>
              <a:spcPct val="100000"/>
            </a:lnSpc>
          </a:pPr>
          <a:r>
            <a:rPr lang="en-US"/>
            <a:t>Project plan will not always meet the reality (Risks)</a:t>
          </a:r>
        </a:p>
      </dgm:t>
    </dgm:pt>
    <dgm:pt modelId="{D7745DE6-5B70-451A-BDB5-A104DCA7A3C8}" type="parTrans" cxnId="{655AAAA2-3C32-4C75-A05C-A946AF4B5E54}">
      <dgm:prSet/>
      <dgm:spPr/>
      <dgm:t>
        <a:bodyPr/>
        <a:lstStyle/>
        <a:p>
          <a:endParaRPr lang="en-US"/>
        </a:p>
      </dgm:t>
    </dgm:pt>
    <dgm:pt modelId="{FA5A84C7-B155-4FCE-AF10-F723B870773B}" type="sibTrans" cxnId="{655AAAA2-3C32-4C75-A05C-A946AF4B5E54}">
      <dgm:prSet/>
      <dgm:spPr/>
      <dgm:t>
        <a:bodyPr/>
        <a:lstStyle/>
        <a:p>
          <a:endParaRPr lang="en-US"/>
        </a:p>
      </dgm:t>
    </dgm:pt>
    <dgm:pt modelId="{5EC95F21-022F-42F1-984A-CB758ED806ED}">
      <dgm:prSet/>
      <dgm:spPr/>
      <dgm:t>
        <a:bodyPr/>
        <a:lstStyle/>
        <a:p>
          <a:pPr>
            <a:lnSpc>
              <a:spcPct val="100000"/>
            </a:lnSpc>
          </a:pPr>
          <a:r>
            <a:rPr lang="en-US"/>
            <a:t>Budget and timeframes are dependent on the efficiency of whole team</a:t>
          </a:r>
        </a:p>
      </dgm:t>
    </dgm:pt>
    <dgm:pt modelId="{0C17369D-27F6-4DD7-9E09-E7D943322D5E}" type="parTrans" cxnId="{B881B243-EECD-4CDB-8C59-BA405D14D6A1}">
      <dgm:prSet/>
      <dgm:spPr/>
      <dgm:t>
        <a:bodyPr/>
        <a:lstStyle/>
        <a:p>
          <a:endParaRPr lang="en-US"/>
        </a:p>
      </dgm:t>
    </dgm:pt>
    <dgm:pt modelId="{1AF3B5B3-91DA-4F31-8385-A38754B8F470}" type="sibTrans" cxnId="{B881B243-EECD-4CDB-8C59-BA405D14D6A1}">
      <dgm:prSet/>
      <dgm:spPr/>
      <dgm:t>
        <a:bodyPr/>
        <a:lstStyle/>
        <a:p>
          <a:endParaRPr lang="en-US"/>
        </a:p>
      </dgm:t>
    </dgm:pt>
    <dgm:pt modelId="{6702ED7D-91B8-4061-A182-3C3640955FDB}">
      <dgm:prSet/>
      <dgm:spPr/>
      <dgm:t>
        <a:bodyPr/>
        <a:lstStyle/>
        <a:p>
          <a:pPr>
            <a:lnSpc>
              <a:spcPct val="100000"/>
            </a:lnSpc>
          </a:pPr>
          <a:r>
            <a:rPr lang="en-US"/>
            <a:t>Project manager requires to monitor activities one by one to keep everything on track and within budget.</a:t>
          </a:r>
        </a:p>
      </dgm:t>
    </dgm:pt>
    <dgm:pt modelId="{FE4034E7-084A-4309-9A4E-5D95D410264E}" type="parTrans" cxnId="{564BE9D0-878C-4F1E-BCFA-66D425A1E5CF}">
      <dgm:prSet/>
      <dgm:spPr/>
      <dgm:t>
        <a:bodyPr/>
        <a:lstStyle/>
        <a:p>
          <a:endParaRPr lang="en-US"/>
        </a:p>
      </dgm:t>
    </dgm:pt>
    <dgm:pt modelId="{2BC7DB06-9B92-4AAE-AFB1-15145C885461}" type="sibTrans" cxnId="{564BE9D0-878C-4F1E-BCFA-66D425A1E5CF}">
      <dgm:prSet/>
      <dgm:spPr/>
      <dgm:t>
        <a:bodyPr/>
        <a:lstStyle/>
        <a:p>
          <a:endParaRPr lang="en-US"/>
        </a:p>
      </dgm:t>
    </dgm:pt>
    <dgm:pt modelId="{75301E75-6DDC-4BAB-A86C-F7FDA384F521}">
      <dgm:prSet/>
      <dgm:spPr/>
      <dgm:t>
        <a:bodyPr/>
        <a:lstStyle/>
        <a:p>
          <a:pPr>
            <a:lnSpc>
              <a:spcPct val="100000"/>
            </a:lnSpc>
          </a:pPr>
          <a:r>
            <a:rPr lang="en-US"/>
            <a:t>WBS is crucial for every project planning</a:t>
          </a:r>
        </a:p>
      </dgm:t>
    </dgm:pt>
    <dgm:pt modelId="{C57595B3-B4EA-46D9-BD0E-A138B8FDD9C5}" type="parTrans" cxnId="{5D997C78-2D24-415A-A028-086ED711A4BC}">
      <dgm:prSet/>
      <dgm:spPr/>
      <dgm:t>
        <a:bodyPr/>
        <a:lstStyle/>
        <a:p>
          <a:endParaRPr lang="en-US"/>
        </a:p>
      </dgm:t>
    </dgm:pt>
    <dgm:pt modelId="{73975FCA-9D4F-4E7F-9D82-B3C96A2AEB53}" type="sibTrans" cxnId="{5D997C78-2D24-415A-A028-086ED711A4BC}">
      <dgm:prSet/>
      <dgm:spPr/>
      <dgm:t>
        <a:bodyPr/>
        <a:lstStyle/>
        <a:p>
          <a:endParaRPr lang="en-US"/>
        </a:p>
      </dgm:t>
    </dgm:pt>
    <dgm:pt modelId="{DEEEA76E-7600-4FCB-8D88-70B3881CBDA1}">
      <dgm:prSet/>
      <dgm:spPr/>
      <dgm:t>
        <a:bodyPr/>
        <a:lstStyle/>
        <a:p>
          <a:pPr>
            <a:lnSpc>
              <a:spcPct val="100000"/>
            </a:lnSpc>
          </a:pPr>
          <a:r>
            <a:rPr lang="en-US"/>
            <a:t>Budget are hard to forecast since it related to outside resource of company. (suppliers and contractors) </a:t>
          </a:r>
        </a:p>
      </dgm:t>
    </dgm:pt>
    <dgm:pt modelId="{B75345BB-A095-480D-A047-FAA9F29C5E28}" type="parTrans" cxnId="{10CA9A52-EA8D-42F7-8F15-EFFA44F02D5A}">
      <dgm:prSet/>
      <dgm:spPr/>
      <dgm:t>
        <a:bodyPr/>
        <a:lstStyle/>
        <a:p>
          <a:endParaRPr lang="en-US"/>
        </a:p>
      </dgm:t>
    </dgm:pt>
    <dgm:pt modelId="{8F628E3D-9098-41D3-B713-7D7D92D1F869}" type="sibTrans" cxnId="{10CA9A52-EA8D-42F7-8F15-EFFA44F02D5A}">
      <dgm:prSet/>
      <dgm:spPr/>
      <dgm:t>
        <a:bodyPr/>
        <a:lstStyle/>
        <a:p>
          <a:endParaRPr lang="en-US"/>
        </a:p>
      </dgm:t>
    </dgm:pt>
    <dgm:pt modelId="{A66FD5C6-2064-47AB-B542-8354E9868A40}">
      <dgm:prSet/>
      <dgm:spPr/>
      <dgm:t>
        <a:bodyPr/>
        <a:lstStyle/>
        <a:p>
          <a:pPr>
            <a:lnSpc>
              <a:spcPct val="100000"/>
            </a:lnSpc>
          </a:pPr>
          <a:r>
            <a:rPr lang="en-US"/>
            <a:t>Communication is important between teammates; crews and manager; stakeholders and manager; public (media) and company. </a:t>
          </a:r>
        </a:p>
      </dgm:t>
    </dgm:pt>
    <dgm:pt modelId="{0F4389CF-B4D1-4388-9CDC-ABB28287271D}" type="parTrans" cxnId="{0BEF5D4E-8D08-47DA-991E-7992F8B950D5}">
      <dgm:prSet/>
      <dgm:spPr/>
      <dgm:t>
        <a:bodyPr/>
        <a:lstStyle/>
        <a:p>
          <a:endParaRPr lang="en-US"/>
        </a:p>
      </dgm:t>
    </dgm:pt>
    <dgm:pt modelId="{48B23BEB-4D5F-416C-AFE3-040018AADF28}" type="sibTrans" cxnId="{0BEF5D4E-8D08-47DA-991E-7992F8B950D5}">
      <dgm:prSet/>
      <dgm:spPr/>
      <dgm:t>
        <a:bodyPr/>
        <a:lstStyle/>
        <a:p>
          <a:endParaRPr lang="en-US"/>
        </a:p>
      </dgm:t>
    </dgm:pt>
    <dgm:pt modelId="{4DE941B3-6ADD-4B65-961E-E5AED48CC7C1}">
      <dgm:prSet/>
      <dgm:spPr/>
      <dgm:t>
        <a:bodyPr/>
        <a:lstStyle/>
        <a:p>
          <a:pPr>
            <a:lnSpc>
              <a:spcPct val="100000"/>
            </a:lnSpc>
          </a:pPr>
          <a:r>
            <a:rPr lang="en-US"/>
            <a:t>Difficult for manager to measure the ultimate outcome. For instance, 30% increase in total use of application and 48% of increase in transaction of new user.</a:t>
          </a:r>
        </a:p>
      </dgm:t>
    </dgm:pt>
    <dgm:pt modelId="{48814AFC-2873-426C-9DB6-81CDC2AC0E72}" type="parTrans" cxnId="{43652707-836E-4C11-912A-A0D18AE8F0EF}">
      <dgm:prSet/>
      <dgm:spPr/>
      <dgm:t>
        <a:bodyPr/>
        <a:lstStyle/>
        <a:p>
          <a:endParaRPr lang="en-US"/>
        </a:p>
      </dgm:t>
    </dgm:pt>
    <dgm:pt modelId="{0481731F-18ED-40C6-A9D8-9A19BFA2AA8B}" type="sibTrans" cxnId="{43652707-836E-4C11-912A-A0D18AE8F0EF}">
      <dgm:prSet/>
      <dgm:spPr/>
      <dgm:t>
        <a:bodyPr/>
        <a:lstStyle/>
        <a:p>
          <a:endParaRPr lang="en-US"/>
        </a:p>
      </dgm:t>
    </dgm:pt>
    <dgm:pt modelId="{C9B711E0-ABF9-42BC-8DC5-0FE124374B91}" type="pres">
      <dgm:prSet presAssocID="{86A26E14-C4D2-4D5D-8BCD-161722E3B7A5}" presName="root" presStyleCnt="0">
        <dgm:presLayoutVars>
          <dgm:dir/>
          <dgm:resizeHandles val="exact"/>
        </dgm:presLayoutVars>
      </dgm:prSet>
      <dgm:spPr/>
    </dgm:pt>
    <dgm:pt modelId="{B6065A8B-150C-4076-94D7-0112A71F686B}" type="pres">
      <dgm:prSet presAssocID="{C5F66E2B-3557-42B2-9D19-43EAED081553}" presName="compNode" presStyleCnt="0"/>
      <dgm:spPr/>
    </dgm:pt>
    <dgm:pt modelId="{EB7B6B5A-360F-4826-9938-1483BB46C924}" type="pres">
      <dgm:prSet presAssocID="{C5F66E2B-3557-42B2-9D19-43EAED081553}" presName="bgRect" presStyleLbl="bgShp" presStyleIdx="0" presStyleCnt="7"/>
      <dgm:spPr/>
    </dgm:pt>
    <dgm:pt modelId="{DCE31BDC-EFF5-4E96-8D14-3E0376E9536B}" type="pres">
      <dgm:prSet presAssocID="{C5F66E2B-3557-42B2-9D19-43EAED08155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90F87341-D3AA-438E-AF85-C34BAD76DA0E}" type="pres">
      <dgm:prSet presAssocID="{C5F66E2B-3557-42B2-9D19-43EAED081553}" presName="spaceRect" presStyleCnt="0"/>
      <dgm:spPr/>
    </dgm:pt>
    <dgm:pt modelId="{D97B2624-B01C-477F-8FF7-190833794275}" type="pres">
      <dgm:prSet presAssocID="{C5F66E2B-3557-42B2-9D19-43EAED081553}" presName="parTx" presStyleLbl="revTx" presStyleIdx="0" presStyleCnt="7">
        <dgm:presLayoutVars>
          <dgm:chMax val="0"/>
          <dgm:chPref val="0"/>
        </dgm:presLayoutVars>
      </dgm:prSet>
      <dgm:spPr/>
    </dgm:pt>
    <dgm:pt modelId="{7AF1C585-2E26-4DC3-9449-BB98360C9583}" type="pres">
      <dgm:prSet presAssocID="{FA5A84C7-B155-4FCE-AF10-F723B870773B}" presName="sibTrans" presStyleCnt="0"/>
      <dgm:spPr/>
    </dgm:pt>
    <dgm:pt modelId="{86C69E85-6B25-4B46-A4CC-39CFEFBAFF6A}" type="pres">
      <dgm:prSet presAssocID="{5EC95F21-022F-42F1-984A-CB758ED806ED}" presName="compNode" presStyleCnt="0"/>
      <dgm:spPr/>
    </dgm:pt>
    <dgm:pt modelId="{596F5700-FCEB-4708-B29F-13AADF7C5E90}" type="pres">
      <dgm:prSet presAssocID="{5EC95F21-022F-42F1-984A-CB758ED806ED}" presName="bgRect" presStyleLbl="bgShp" presStyleIdx="1" presStyleCnt="7"/>
      <dgm:spPr/>
    </dgm:pt>
    <dgm:pt modelId="{A0BB0948-B5A7-411C-BDA9-F29D6179B413}" type="pres">
      <dgm:prSet presAssocID="{5EC95F21-022F-42F1-984A-CB758ED806E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56EA1406-061F-4C82-BE52-1C3F7DFEDD49}" type="pres">
      <dgm:prSet presAssocID="{5EC95F21-022F-42F1-984A-CB758ED806ED}" presName="spaceRect" presStyleCnt="0"/>
      <dgm:spPr/>
    </dgm:pt>
    <dgm:pt modelId="{AC538FF1-7DB2-480E-9E2D-7F2C3F3C20AF}" type="pres">
      <dgm:prSet presAssocID="{5EC95F21-022F-42F1-984A-CB758ED806ED}" presName="parTx" presStyleLbl="revTx" presStyleIdx="1" presStyleCnt="7">
        <dgm:presLayoutVars>
          <dgm:chMax val="0"/>
          <dgm:chPref val="0"/>
        </dgm:presLayoutVars>
      </dgm:prSet>
      <dgm:spPr/>
    </dgm:pt>
    <dgm:pt modelId="{52620C90-A685-4067-B291-E459DC667426}" type="pres">
      <dgm:prSet presAssocID="{1AF3B5B3-91DA-4F31-8385-A38754B8F470}" presName="sibTrans" presStyleCnt="0"/>
      <dgm:spPr/>
    </dgm:pt>
    <dgm:pt modelId="{AA75981F-15A0-43FC-BD9D-F78AF98EC3C4}" type="pres">
      <dgm:prSet presAssocID="{6702ED7D-91B8-4061-A182-3C3640955FDB}" presName="compNode" presStyleCnt="0"/>
      <dgm:spPr/>
    </dgm:pt>
    <dgm:pt modelId="{DFD6BE12-9A06-44A5-8B27-EB33492DCA5D}" type="pres">
      <dgm:prSet presAssocID="{6702ED7D-91B8-4061-A182-3C3640955FDB}" presName="bgRect" presStyleLbl="bgShp" presStyleIdx="2" presStyleCnt="7"/>
      <dgm:spPr/>
    </dgm:pt>
    <dgm:pt modelId="{F24EE3F0-C9D2-4712-B2D4-2F1497814DF7}" type="pres">
      <dgm:prSet presAssocID="{6702ED7D-91B8-4061-A182-3C3640955FD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5AA3F069-93BB-49CD-9260-57502719FBD8}" type="pres">
      <dgm:prSet presAssocID="{6702ED7D-91B8-4061-A182-3C3640955FDB}" presName="spaceRect" presStyleCnt="0"/>
      <dgm:spPr/>
    </dgm:pt>
    <dgm:pt modelId="{0BEF6AEA-7E16-43E7-A1C1-315D23ACD609}" type="pres">
      <dgm:prSet presAssocID="{6702ED7D-91B8-4061-A182-3C3640955FDB}" presName="parTx" presStyleLbl="revTx" presStyleIdx="2" presStyleCnt="7">
        <dgm:presLayoutVars>
          <dgm:chMax val="0"/>
          <dgm:chPref val="0"/>
        </dgm:presLayoutVars>
      </dgm:prSet>
      <dgm:spPr/>
    </dgm:pt>
    <dgm:pt modelId="{277812DC-2C98-4089-BC2F-9FD943267E81}" type="pres">
      <dgm:prSet presAssocID="{2BC7DB06-9B92-4AAE-AFB1-15145C885461}" presName="sibTrans" presStyleCnt="0"/>
      <dgm:spPr/>
    </dgm:pt>
    <dgm:pt modelId="{814A7820-A595-4FFD-B8DA-C16B8A9D226A}" type="pres">
      <dgm:prSet presAssocID="{75301E75-6DDC-4BAB-A86C-F7FDA384F521}" presName="compNode" presStyleCnt="0"/>
      <dgm:spPr/>
    </dgm:pt>
    <dgm:pt modelId="{E89C9807-1C8C-4183-AA6E-444578534024}" type="pres">
      <dgm:prSet presAssocID="{75301E75-6DDC-4BAB-A86C-F7FDA384F521}" presName="bgRect" presStyleLbl="bgShp" presStyleIdx="3" presStyleCnt="7"/>
      <dgm:spPr/>
    </dgm:pt>
    <dgm:pt modelId="{9E8CEC38-18A5-440C-9A75-01232FE07B17}" type="pres">
      <dgm:prSet presAssocID="{75301E75-6DDC-4BAB-A86C-F7FDA384F52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71BD6DB8-B360-4BF7-BC45-B3D01BF97820}" type="pres">
      <dgm:prSet presAssocID="{75301E75-6DDC-4BAB-A86C-F7FDA384F521}" presName="spaceRect" presStyleCnt="0"/>
      <dgm:spPr/>
    </dgm:pt>
    <dgm:pt modelId="{C7D6E103-7E95-4D54-BF77-CBA1FE041584}" type="pres">
      <dgm:prSet presAssocID="{75301E75-6DDC-4BAB-A86C-F7FDA384F521}" presName="parTx" presStyleLbl="revTx" presStyleIdx="3" presStyleCnt="7">
        <dgm:presLayoutVars>
          <dgm:chMax val="0"/>
          <dgm:chPref val="0"/>
        </dgm:presLayoutVars>
      </dgm:prSet>
      <dgm:spPr/>
    </dgm:pt>
    <dgm:pt modelId="{33C7808D-C3EA-4E03-B6B9-87EFE014C3B3}" type="pres">
      <dgm:prSet presAssocID="{73975FCA-9D4F-4E7F-9D82-B3C96A2AEB53}" presName="sibTrans" presStyleCnt="0"/>
      <dgm:spPr/>
    </dgm:pt>
    <dgm:pt modelId="{1121B2EA-A3A5-456C-A759-2A9DE42EF3FC}" type="pres">
      <dgm:prSet presAssocID="{DEEEA76E-7600-4FCB-8D88-70B3881CBDA1}" presName="compNode" presStyleCnt="0"/>
      <dgm:spPr/>
    </dgm:pt>
    <dgm:pt modelId="{22F889FD-3E8C-4707-A585-5055AFD7227E}" type="pres">
      <dgm:prSet presAssocID="{DEEEA76E-7600-4FCB-8D88-70B3881CBDA1}" presName="bgRect" presStyleLbl="bgShp" presStyleIdx="4" presStyleCnt="7"/>
      <dgm:spPr/>
    </dgm:pt>
    <dgm:pt modelId="{03946B15-0A45-40EA-8EC3-31EBDB0C6845}" type="pres">
      <dgm:prSet presAssocID="{DEEEA76E-7600-4FCB-8D88-70B3881CBDA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nching Diagram"/>
        </a:ext>
      </dgm:extLst>
    </dgm:pt>
    <dgm:pt modelId="{6DE40CFC-DBF8-4948-AAFC-2D78B0171DBF}" type="pres">
      <dgm:prSet presAssocID="{DEEEA76E-7600-4FCB-8D88-70B3881CBDA1}" presName="spaceRect" presStyleCnt="0"/>
      <dgm:spPr/>
    </dgm:pt>
    <dgm:pt modelId="{9E863960-39EF-4FF5-BD34-7972DEDE321D}" type="pres">
      <dgm:prSet presAssocID="{DEEEA76E-7600-4FCB-8D88-70B3881CBDA1}" presName="parTx" presStyleLbl="revTx" presStyleIdx="4" presStyleCnt="7">
        <dgm:presLayoutVars>
          <dgm:chMax val="0"/>
          <dgm:chPref val="0"/>
        </dgm:presLayoutVars>
      </dgm:prSet>
      <dgm:spPr/>
    </dgm:pt>
    <dgm:pt modelId="{445D6402-B483-41A6-B91E-A3311873774C}" type="pres">
      <dgm:prSet presAssocID="{8F628E3D-9098-41D3-B713-7D7D92D1F869}" presName="sibTrans" presStyleCnt="0"/>
      <dgm:spPr/>
    </dgm:pt>
    <dgm:pt modelId="{FDBF77E6-2756-4495-A9DF-FC5D177399FA}" type="pres">
      <dgm:prSet presAssocID="{A66FD5C6-2064-47AB-B542-8354E9868A40}" presName="compNode" presStyleCnt="0"/>
      <dgm:spPr/>
    </dgm:pt>
    <dgm:pt modelId="{0BF587BD-A71E-4EFC-831E-A5E39F1674AB}" type="pres">
      <dgm:prSet presAssocID="{A66FD5C6-2064-47AB-B542-8354E9868A40}" presName="bgRect" presStyleLbl="bgShp" presStyleIdx="5" presStyleCnt="7"/>
      <dgm:spPr/>
    </dgm:pt>
    <dgm:pt modelId="{2177252B-40C9-4C39-96EF-33B8A0C555E8}" type="pres">
      <dgm:prSet presAssocID="{A66FD5C6-2064-47AB-B542-8354E9868A4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nnections"/>
        </a:ext>
      </dgm:extLst>
    </dgm:pt>
    <dgm:pt modelId="{A074A861-7FF8-424B-8728-97F8597C97B6}" type="pres">
      <dgm:prSet presAssocID="{A66FD5C6-2064-47AB-B542-8354E9868A40}" presName="spaceRect" presStyleCnt="0"/>
      <dgm:spPr/>
    </dgm:pt>
    <dgm:pt modelId="{2F32F921-46FE-478F-AA8A-B0201F8E827F}" type="pres">
      <dgm:prSet presAssocID="{A66FD5C6-2064-47AB-B542-8354E9868A40}" presName="parTx" presStyleLbl="revTx" presStyleIdx="5" presStyleCnt="7">
        <dgm:presLayoutVars>
          <dgm:chMax val="0"/>
          <dgm:chPref val="0"/>
        </dgm:presLayoutVars>
      </dgm:prSet>
      <dgm:spPr/>
    </dgm:pt>
    <dgm:pt modelId="{7D59E04D-4C77-4B65-8F21-EB86BC34D94E}" type="pres">
      <dgm:prSet presAssocID="{48B23BEB-4D5F-416C-AFE3-040018AADF28}" presName="sibTrans" presStyleCnt="0"/>
      <dgm:spPr/>
    </dgm:pt>
    <dgm:pt modelId="{84FB04C4-B503-41BF-BD17-2706213FAC83}" type="pres">
      <dgm:prSet presAssocID="{4DE941B3-6ADD-4B65-961E-E5AED48CC7C1}" presName="compNode" presStyleCnt="0"/>
      <dgm:spPr/>
    </dgm:pt>
    <dgm:pt modelId="{E6149C35-BA1E-4E98-A129-6EB4DB49B94F}" type="pres">
      <dgm:prSet presAssocID="{4DE941B3-6ADD-4B65-961E-E5AED48CC7C1}" presName="bgRect" presStyleLbl="bgShp" presStyleIdx="6" presStyleCnt="7"/>
      <dgm:spPr/>
    </dgm:pt>
    <dgm:pt modelId="{5744CF4D-3BEC-4FEA-A66D-C6EF7F922BDD}" type="pres">
      <dgm:prSet presAssocID="{4DE941B3-6ADD-4B65-961E-E5AED48CC7C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usiness Growth"/>
        </a:ext>
      </dgm:extLst>
    </dgm:pt>
    <dgm:pt modelId="{C7B97383-8009-4517-ABCF-B7A1546C8C6F}" type="pres">
      <dgm:prSet presAssocID="{4DE941B3-6ADD-4B65-961E-E5AED48CC7C1}" presName="spaceRect" presStyleCnt="0"/>
      <dgm:spPr/>
    </dgm:pt>
    <dgm:pt modelId="{41E5316E-F052-49EE-A841-DE21BBFA7661}" type="pres">
      <dgm:prSet presAssocID="{4DE941B3-6ADD-4B65-961E-E5AED48CC7C1}" presName="parTx" presStyleLbl="revTx" presStyleIdx="6" presStyleCnt="7">
        <dgm:presLayoutVars>
          <dgm:chMax val="0"/>
          <dgm:chPref val="0"/>
        </dgm:presLayoutVars>
      </dgm:prSet>
      <dgm:spPr/>
    </dgm:pt>
  </dgm:ptLst>
  <dgm:cxnLst>
    <dgm:cxn modelId="{43652707-836E-4C11-912A-A0D18AE8F0EF}" srcId="{86A26E14-C4D2-4D5D-8BCD-161722E3B7A5}" destId="{4DE941B3-6ADD-4B65-961E-E5AED48CC7C1}" srcOrd="6" destOrd="0" parTransId="{48814AFC-2873-426C-9DB6-81CDC2AC0E72}" sibTransId="{0481731F-18ED-40C6-A9D8-9A19BFA2AA8B}"/>
    <dgm:cxn modelId="{691B5716-1567-43A6-ADE6-F98E6D97E50C}" type="presOf" srcId="{DEEEA76E-7600-4FCB-8D88-70B3881CBDA1}" destId="{9E863960-39EF-4FF5-BD34-7972DEDE321D}" srcOrd="0" destOrd="0" presId="urn:microsoft.com/office/officeart/2018/2/layout/IconVerticalSolidList"/>
    <dgm:cxn modelId="{0B65CE23-6D14-493C-9C6E-E0CAA4761765}" type="presOf" srcId="{5EC95F21-022F-42F1-984A-CB758ED806ED}" destId="{AC538FF1-7DB2-480E-9E2D-7F2C3F3C20AF}" srcOrd="0" destOrd="0" presId="urn:microsoft.com/office/officeart/2018/2/layout/IconVerticalSolidList"/>
    <dgm:cxn modelId="{A71F2E25-2124-44BF-883D-88F39147DA10}" type="presOf" srcId="{4DE941B3-6ADD-4B65-961E-E5AED48CC7C1}" destId="{41E5316E-F052-49EE-A841-DE21BBFA7661}" srcOrd="0" destOrd="0" presId="urn:microsoft.com/office/officeart/2018/2/layout/IconVerticalSolidList"/>
    <dgm:cxn modelId="{B881B243-EECD-4CDB-8C59-BA405D14D6A1}" srcId="{86A26E14-C4D2-4D5D-8BCD-161722E3B7A5}" destId="{5EC95F21-022F-42F1-984A-CB758ED806ED}" srcOrd="1" destOrd="0" parTransId="{0C17369D-27F6-4DD7-9E09-E7D943322D5E}" sibTransId="{1AF3B5B3-91DA-4F31-8385-A38754B8F470}"/>
    <dgm:cxn modelId="{0BEF5D4E-8D08-47DA-991E-7992F8B950D5}" srcId="{86A26E14-C4D2-4D5D-8BCD-161722E3B7A5}" destId="{A66FD5C6-2064-47AB-B542-8354E9868A40}" srcOrd="5" destOrd="0" parTransId="{0F4389CF-B4D1-4388-9CDC-ABB28287271D}" sibTransId="{48B23BEB-4D5F-416C-AFE3-040018AADF28}"/>
    <dgm:cxn modelId="{10CA9A52-EA8D-42F7-8F15-EFFA44F02D5A}" srcId="{86A26E14-C4D2-4D5D-8BCD-161722E3B7A5}" destId="{DEEEA76E-7600-4FCB-8D88-70B3881CBDA1}" srcOrd="4" destOrd="0" parTransId="{B75345BB-A095-480D-A047-FAA9F29C5E28}" sibTransId="{8F628E3D-9098-41D3-B713-7D7D92D1F869}"/>
    <dgm:cxn modelId="{C53D6278-58D0-42F8-B4E6-6F3F21236896}" type="presOf" srcId="{C5F66E2B-3557-42B2-9D19-43EAED081553}" destId="{D97B2624-B01C-477F-8FF7-190833794275}" srcOrd="0" destOrd="0" presId="urn:microsoft.com/office/officeart/2018/2/layout/IconVerticalSolidList"/>
    <dgm:cxn modelId="{5D997C78-2D24-415A-A028-086ED711A4BC}" srcId="{86A26E14-C4D2-4D5D-8BCD-161722E3B7A5}" destId="{75301E75-6DDC-4BAB-A86C-F7FDA384F521}" srcOrd="3" destOrd="0" parTransId="{C57595B3-B4EA-46D9-BD0E-A138B8FDD9C5}" sibTransId="{73975FCA-9D4F-4E7F-9D82-B3C96A2AEB53}"/>
    <dgm:cxn modelId="{64504F90-4D73-4782-BD39-7137B4E56B29}" type="presOf" srcId="{A66FD5C6-2064-47AB-B542-8354E9868A40}" destId="{2F32F921-46FE-478F-AA8A-B0201F8E827F}" srcOrd="0" destOrd="0" presId="urn:microsoft.com/office/officeart/2018/2/layout/IconVerticalSolidList"/>
    <dgm:cxn modelId="{655AAAA2-3C32-4C75-A05C-A946AF4B5E54}" srcId="{86A26E14-C4D2-4D5D-8BCD-161722E3B7A5}" destId="{C5F66E2B-3557-42B2-9D19-43EAED081553}" srcOrd="0" destOrd="0" parTransId="{D7745DE6-5B70-451A-BDB5-A104DCA7A3C8}" sibTransId="{FA5A84C7-B155-4FCE-AF10-F723B870773B}"/>
    <dgm:cxn modelId="{5A25ECBC-9BB1-4129-8EA3-218E0D02D5C6}" type="presOf" srcId="{75301E75-6DDC-4BAB-A86C-F7FDA384F521}" destId="{C7D6E103-7E95-4D54-BF77-CBA1FE041584}" srcOrd="0" destOrd="0" presId="urn:microsoft.com/office/officeart/2018/2/layout/IconVerticalSolidList"/>
    <dgm:cxn modelId="{564BE9D0-878C-4F1E-BCFA-66D425A1E5CF}" srcId="{86A26E14-C4D2-4D5D-8BCD-161722E3B7A5}" destId="{6702ED7D-91B8-4061-A182-3C3640955FDB}" srcOrd="2" destOrd="0" parTransId="{FE4034E7-084A-4309-9A4E-5D95D410264E}" sibTransId="{2BC7DB06-9B92-4AAE-AFB1-15145C885461}"/>
    <dgm:cxn modelId="{39F453E4-DCC6-48C8-A90C-EF3F7224E68A}" type="presOf" srcId="{86A26E14-C4D2-4D5D-8BCD-161722E3B7A5}" destId="{C9B711E0-ABF9-42BC-8DC5-0FE124374B91}" srcOrd="0" destOrd="0" presId="urn:microsoft.com/office/officeart/2018/2/layout/IconVerticalSolidList"/>
    <dgm:cxn modelId="{B6B422F9-D48C-4E53-AFAC-D421FD8E35E0}" type="presOf" srcId="{6702ED7D-91B8-4061-A182-3C3640955FDB}" destId="{0BEF6AEA-7E16-43E7-A1C1-315D23ACD609}" srcOrd="0" destOrd="0" presId="urn:microsoft.com/office/officeart/2018/2/layout/IconVerticalSolidList"/>
    <dgm:cxn modelId="{67D2D32D-7CC6-45B8-A2C8-1E54F436B1D3}" type="presParOf" srcId="{C9B711E0-ABF9-42BC-8DC5-0FE124374B91}" destId="{B6065A8B-150C-4076-94D7-0112A71F686B}" srcOrd="0" destOrd="0" presId="urn:microsoft.com/office/officeart/2018/2/layout/IconVerticalSolidList"/>
    <dgm:cxn modelId="{D8960487-E6B6-4338-B328-8CEAC2464249}" type="presParOf" srcId="{B6065A8B-150C-4076-94D7-0112A71F686B}" destId="{EB7B6B5A-360F-4826-9938-1483BB46C924}" srcOrd="0" destOrd="0" presId="urn:microsoft.com/office/officeart/2018/2/layout/IconVerticalSolidList"/>
    <dgm:cxn modelId="{BE1B7FAD-0EF2-471E-A46D-BA8A8A2BBDB0}" type="presParOf" srcId="{B6065A8B-150C-4076-94D7-0112A71F686B}" destId="{DCE31BDC-EFF5-4E96-8D14-3E0376E9536B}" srcOrd="1" destOrd="0" presId="urn:microsoft.com/office/officeart/2018/2/layout/IconVerticalSolidList"/>
    <dgm:cxn modelId="{C931EB6A-B26F-4A28-818F-855D5CDF2723}" type="presParOf" srcId="{B6065A8B-150C-4076-94D7-0112A71F686B}" destId="{90F87341-D3AA-438E-AF85-C34BAD76DA0E}" srcOrd="2" destOrd="0" presId="urn:microsoft.com/office/officeart/2018/2/layout/IconVerticalSolidList"/>
    <dgm:cxn modelId="{36D3ACC1-5B76-4FB2-9658-4DD45194C614}" type="presParOf" srcId="{B6065A8B-150C-4076-94D7-0112A71F686B}" destId="{D97B2624-B01C-477F-8FF7-190833794275}" srcOrd="3" destOrd="0" presId="urn:microsoft.com/office/officeart/2018/2/layout/IconVerticalSolidList"/>
    <dgm:cxn modelId="{8C6E4CD2-996A-4B6E-BCB2-13AB521F3B9F}" type="presParOf" srcId="{C9B711E0-ABF9-42BC-8DC5-0FE124374B91}" destId="{7AF1C585-2E26-4DC3-9449-BB98360C9583}" srcOrd="1" destOrd="0" presId="urn:microsoft.com/office/officeart/2018/2/layout/IconVerticalSolidList"/>
    <dgm:cxn modelId="{7643A953-4D29-4D1B-B47A-367F18082D05}" type="presParOf" srcId="{C9B711E0-ABF9-42BC-8DC5-0FE124374B91}" destId="{86C69E85-6B25-4B46-A4CC-39CFEFBAFF6A}" srcOrd="2" destOrd="0" presId="urn:microsoft.com/office/officeart/2018/2/layout/IconVerticalSolidList"/>
    <dgm:cxn modelId="{89F1D73F-761D-465C-8628-B20C753985C9}" type="presParOf" srcId="{86C69E85-6B25-4B46-A4CC-39CFEFBAFF6A}" destId="{596F5700-FCEB-4708-B29F-13AADF7C5E90}" srcOrd="0" destOrd="0" presId="urn:microsoft.com/office/officeart/2018/2/layout/IconVerticalSolidList"/>
    <dgm:cxn modelId="{9CBC26FF-662A-498A-97A5-239B0195E286}" type="presParOf" srcId="{86C69E85-6B25-4B46-A4CC-39CFEFBAFF6A}" destId="{A0BB0948-B5A7-411C-BDA9-F29D6179B413}" srcOrd="1" destOrd="0" presId="urn:microsoft.com/office/officeart/2018/2/layout/IconVerticalSolidList"/>
    <dgm:cxn modelId="{B7C583CA-7FE8-4A74-8887-E70D48689568}" type="presParOf" srcId="{86C69E85-6B25-4B46-A4CC-39CFEFBAFF6A}" destId="{56EA1406-061F-4C82-BE52-1C3F7DFEDD49}" srcOrd="2" destOrd="0" presId="urn:microsoft.com/office/officeart/2018/2/layout/IconVerticalSolidList"/>
    <dgm:cxn modelId="{D5752594-51A6-4C06-A5EB-CC1C6E602C73}" type="presParOf" srcId="{86C69E85-6B25-4B46-A4CC-39CFEFBAFF6A}" destId="{AC538FF1-7DB2-480E-9E2D-7F2C3F3C20AF}" srcOrd="3" destOrd="0" presId="urn:microsoft.com/office/officeart/2018/2/layout/IconVerticalSolidList"/>
    <dgm:cxn modelId="{78180C0A-AFD1-429E-AAC4-32D8329A137C}" type="presParOf" srcId="{C9B711E0-ABF9-42BC-8DC5-0FE124374B91}" destId="{52620C90-A685-4067-B291-E459DC667426}" srcOrd="3" destOrd="0" presId="urn:microsoft.com/office/officeart/2018/2/layout/IconVerticalSolidList"/>
    <dgm:cxn modelId="{B0A8C8E4-22A4-41C8-A3DD-26243B8B7DC1}" type="presParOf" srcId="{C9B711E0-ABF9-42BC-8DC5-0FE124374B91}" destId="{AA75981F-15A0-43FC-BD9D-F78AF98EC3C4}" srcOrd="4" destOrd="0" presId="urn:microsoft.com/office/officeart/2018/2/layout/IconVerticalSolidList"/>
    <dgm:cxn modelId="{161CC880-0B2D-4F44-B4C3-330E15994216}" type="presParOf" srcId="{AA75981F-15A0-43FC-BD9D-F78AF98EC3C4}" destId="{DFD6BE12-9A06-44A5-8B27-EB33492DCA5D}" srcOrd="0" destOrd="0" presId="urn:microsoft.com/office/officeart/2018/2/layout/IconVerticalSolidList"/>
    <dgm:cxn modelId="{9CC48802-D832-4C6C-9530-F59F314BE559}" type="presParOf" srcId="{AA75981F-15A0-43FC-BD9D-F78AF98EC3C4}" destId="{F24EE3F0-C9D2-4712-B2D4-2F1497814DF7}" srcOrd="1" destOrd="0" presId="urn:microsoft.com/office/officeart/2018/2/layout/IconVerticalSolidList"/>
    <dgm:cxn modelId="{0BB0C958-57ED-46A2-9BCA-1824F4486149}" type="presParOf" srcId="{AA75981F-15A0-43FC-BD9D-F78AF98EC3C4}" destId="{5AA3F069-93BB-49CD-9260-57502719FBD8}" srcOrd="2" destOrd="0" presId="urn:microsoft.com/office/officeart/2018/2/layout/IconVerticalSolidList"/>
    <dgm:cxn modelId="{BC451D81-5C34-4FE5-90C4-7158DB5D1DB1}" type="presParOf" srcId="{AA75981F-15A0-43FC-BD9D-F78AF98EC3C4}" destId="{0BEF6AEA-7E16-43E7-A1C1-315D23ACD609}" srcOrd="3" destOrd="0" presId="urn:microsoft.com/office/officeart/2018/2/layout/IconVerticalSolidList"/>
    <dgm:cxn modelId="{5B3B0F99-BE87-4C24-B672-564DFE6E4D5A}" type="presParOf" srcId="{C9B711E0-ABF9-42BC-8DC5-0FE124374B91}" destId="{277812DC-2C98-4089-BC2F-9FD943267E81}" srcOrd="5" destOrd="0" presId="urn:microsoft.com/office/officeart/2018/2/layout/IconVerticalSolidList"/>
    <dgm:cxn modelId="{3D8C38E3-EDEB-45B6-852E-32BCC658CF80}" type="presParOf" srcId="{C9B711E0-ABF9-42BC-8DC5-0FE124374B91}" destId="{814A7820-A595-4FFD-B8DA-C16B8A9D226A}" srcOrd="6" destOrd="0" presId="urn:microsoft.com/office/officeart/2018/2/layout/IconVerticalSolidList"/>
    <dgm:cxn modelId="{4EBFD98D-A99E-443E-ADC4-A7C14207BFB4}" type="presParOf" srcId="{814A7820-A595-4FFD-B8DA-C16B8A9D226A}" destId="{E89C9807-1C8C-4183-AA6E-444578534024}" srcOrd="0" destOrd="0" presId="urn:microsoft.com/office/officeart/2018/2/layout/IconVerticalSolidList"/>
    <dgm:cxn modelId="{12B8D2FC-3B75-4A99-A3E0-1175D5ACB9BF}" type="presParOf" srcId="{814A7820-A595-4FFD-B8DA-C16B8A9D226A}" destId="{9E8CEC38-18A5-440C-9A75-01232FE07B17}" srcOrd="1" destOrd="0" presId="urn:microsoft.com/office/officeart/2018/2/layout/IconVerticalSolidList"/>
    <dgm:cxn modelId="{19EA410A-7B86-4C7F-9A61-1A7BC5299D70}" type="presParOf" srcId="{814A7820-A595-4FFD-B8DA-C16B8A9D226A}" destId="{71BD6DB8-B360-4BF7-BC45-B3D01BF97820}" srcOrd="2" destOrd="0" presId="urn:microsoft.com/office/officeart/2018/2/layout/IconVerticalSolidList"/>
    <dgm:cxn modelId="{C72A2095-838A-469B-9FB7-73A57082F174}" type="presParOf" srcId="{814A7820-A595-4FFD-B8DA-C16B8A9D226A}" destId="{C7D6E103-7E95-4D54-BF77-CBA1FE041584}" srcOrd="3" destOrd="0" presId="urn:microsoft.com/office/officeart/2018/2/layout/IconVerticalSolidList"/>
    <dgm:cxn modelId="{75A40217-59E5-4864-8E02-BFA6FCCEBC80}" type="presParOf" srcId="{C9B711E0-ABF9-42BC-8DC5-0FE124374B91}" destId="{33C7808D-C3EA-4E03-B6B9-87EFE014C3B3}" srcOrd="7" destOrd="0" presId="urn:microsoft.com/office/officeart/2018/2/layout/IconVerticalSolidList"/>
    <dgm:cxn modelId="{152BCB7C-647A-4513-A734-EB2FD415BE85}" type="presParOf" srcId="{C9B711E0-ABF9-42BC-8DC5-0FE124374B91}" destId="{1121B2EA-A3A5-456C-A759-2A9DE42EF3FC}" srcOrd="8" destOrd="0" presId="urn:microsoft.com/office/officeart/2018/2/layout/IconVerticalSolidList"/>
    <dgm:cxn modelId="{89C19353-3B62-497D-8F75-2E411EC03B37}" type="presParOf" srcId="{1121B2EA-A3A5-456C-A759-2A9DE42EF3FC}" destId="{22F889FD-3E8C-4707-A585-5055AFD7227E}" srcOrd="0" destOrd="0" presId="urn:microsoft.com/office/officeart/2018/2/layout/IconVerticalSolidList"/>
    <dgm:cxn modelId="{54202D98-E3AF-4425-BA1A-E1ABC13BD97B}" type="presParOf" srcId="{1121B2EA-A3A5-456C-A759-2A9DE42EF3FC}" destId="{03946B15-0A45-40EA-8EC3-31EBDB0C6845}" srcOrd="1" destOrd="0" presId="urn:microsoft.com/office/officeart/2018/2/layout/IconVerticalSolidList"/>
    <dgm:cxn modelId="{74F29DDA-7CA1-4A0B-B1CE-56A96F4A6357}" type="presParOf" srcId="{1121B2EA-A3A5-456C-A759-2A9DE42EF3FC}" destId="{6DE40CFC-DBF8-4948-AAFC-2D78B0171DBF}" srcOrd="2" destOrd="0" presId="urn:microsoft.com/office/officeart/2018/2/layout/IconVerticalSolidList"/>
    <dgm:cxn modelId="{C640476E-7924-4A2E-BD9F-3C0719E589B2}" type="presParOf" srcId="{1121B2EA-A3A5-456C-A759-2A9DE42EF3FC}" destId="{9E863960-39EF-4FF5-BD34-7972DEDE321D}" srcOrd="3" destOrd="0" presId="urn:microsoft.com/office/officeart/2018/2/layout/IconVerticalSolidList"/>
    <dgm:cxn modelId="{8527D914-541F-4896-807A-B1C8DC2BB9F1}" type="presParOf" srcId="{C9B711E0-ABF9-42BC-8DC5-0FE124374B91}" destId="{445D6402-B483-41A6-B91E-A3311873774C}" srcOrd="9" destOrd="0" presId="urn:microsoft.com/office/officeart/2018/2/layout/IconVerticalSolidList"/>
    <dgm:cxn modelId="{D5A2450E-470F-4AA1-AF99-F15182F2B142}" type="presParOf" srcId="{C9B711E0-ABF9-42BC-8DC5-0FE124374B91}" destId="{FDBF77E6-2756-4495-A9DF-FC5D177399FA}" srcOrd="10" destOrd="0" presId="urn:microsoft.com/office/officeart/2018/2/layout/IconVerticalSolidList"/>
    <dgm:cxn modelId="{9958F3FA-090D-4040-89E3-C5EFA93122A7}" type="presParOf" srcId="{FDBF77E6-2756-4495-A9DF-FC5D177399FA}" destId="{0BF587BD-A71E-4EFC-831E-A5E39F1674AB}" srcOrd="0" destOrd="0" presId="urn:microsoft.com/office/officeart/2018/2/layout/IconVerticalSolidList"/>
    <dgm:cxn modelId="{8FA59EF9-1329-4606-9DFA-AA1974F526EA}" type="presParOf" srcId="{FDBF77E6-2756-4495-A9DF-FC5D177399FA}" destId="{2177252B-40C9-4C39-96EF-33B8A0C555E8}" srcOrd="1" destOrd="0" presId="urn:microsoft.com/office/officeart/2018/2/layout/IconVerticalSolidList"/>
    <dgm:cxn modelId="{F1A211CF-1CD8-43AA-B0BF-764F7DE9234C}" type="presParOf" srcId="{FDBF77E6-2756-4495-A9DF-FC5D177399FA}" destId="{A074A861-7FF8-424B-8728-97F8597C97B6}" srcOrd="2" destOrd="0" presId="urn:microsoft.com/office/officeart/2018/2/layout/IconVerticalSolidList"/>
    <dgm:cxn modelId="{79CFFD3F-B77F-4CB1-9DC1-3BE3B7C39A9F}" type="presParOf" srcId="{FDBF77E6-2756-4495-A9DF-FC5D177399FA}" destId="{2F32F921-46FE-478F-AA8A-B0201F8E827F}" srcOrd="3" destOrd="0" presId="urn:microsoft.com/office/officeart/2018/2/layout/IconVerticalSolidList"/>
    <dgm:cxn modelId="{9BD41E87-2303-458A-AF35-035DF0F11B7F}" type="presParOf" srcId="{C9B711E0-ABF9-42BC-8DC5-0FE124374B91}" destId="{7D59E04D-4C77-4B65-8F21-EB86BC34D94E}" srcOrd="11" destOrd="0" presId="urn:microsoft.com/office/officeart/2018/2/layout/IconVerticalSolidList"/>
    <dgm:cxn modelId="{EACB7C85-D827-414F-A8D5-F2E5AFE8FF36}" type="presParOf" srcId="{C9B711E0-ABF9-42BC-8DC5-0FE124374B91}" destId="{84FB04C4-B503-41BF-BD17-2706213FAC83}" srcOrd="12" destOrd="0" presId="urn:microsoft.com/office/officeart/2018/2/layout/IconVerticalSolidList"/>
    <dgm:cxn modelId="{64EEFE73-E24D-4DAF-87D1-843F99A22A5A}" type="presParOf" srcId="{84FB04C4-B503-41BF-BD17-2706213FAC83}" destId="{E6149C35-BA1E-4E98-A129-6EB4DB49B94F}" srcOrd="0" destOrd="0" presId="urn:microsoft.com/office/officeart/2018/2/layout/IconVerticalSolidList"/>
    <dgm:cxn modelId="{D8A4E6B1-CAE0-4135-9551-2FBB069116FD}" type="presParOf" srcId="{84FB04C4-B503-41BF-BD17-2706213FAC83}" destId="{5744CF4D-3BEC-4FEA-A66D-C6EF7F922BDD}" srcOrd="1" destOrd="0" presId="urn:microsoft.com/office/officeart/2018/2/layout/IconVerticalSolidList"/>
    <dgm:cxn modelId="{B8323ED9-B6C2-4ACA-9135-BC8266E0A003}" type="presParOf" srcId="{84FB04C4-B503-41BF-BD17-2706213FAC83}" destId="{C7B97383-8009-4517-ABCF-B7A1546C8C6F}" srcOrd="2" destOrd="0" presId="urn:microsoft.com/office/officeart/2018/2/layout/IconVerticalSolidList"/>
    <dgm:cxn modelId="{98C37C7F-D79C-4D15-B0D6-936B6CE76B4B}" type="presParOf" srcId="{84FB04C4-B503-41BF-BD17-2706213FAC83}" destId="{41E5316E-F052-49EE-A841-DE21BBFA76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CBD1E-5795-499D-AF29-15586F79CAAC}">
      <dsp:nvSpPr>
        <dsp:cNvPr id="0" name=""/>
        <dsp:cNvSpPr/>
      </dsp:nvSpPr>
      <dsp:spPr>
        <a:xfrm>
          <a:off x="0" y="1512548"/>
          <a:ext cx="7293610" cy="2016731"/>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10A600-E5D1-445B-BC35-397DEA67E59C}">
      <dsp:nvSpPr>
        <dsp:cNvPr id="0" name=""/>
        <dsp:cNvSpPr/>
      </dsp:nvSpPr>
      <dsp:spPr>
        <a:xfrm>
          <a:off x="2884" y="0"/>
          <a:ext cx="1261246" cy="2016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Start time: 4/10/2023</a:t>
          </a:r>
          <a:endParaRPr lang="en-US" sz="1800" kern="1200"/>
        </a:p>
      </dsp:txBody>
      <dsp:txXfrm>
        <a:off x="2884" y="0"/>
        <a:ext cx="1261246" cy="2016731"/>
      </dsp:txXfrm>
    </dsp:sp>
    <dsp:sp modelId="{EE43CE3F-B549-46E4-A357-81C7968CB7A1}">
      <dsp:nvSpPr>
        <dsp:cNvPr id="0" name=""/>
        <dsp:cNvSpPr/>
      </dsp:nvSpPr>
      <dsp:spPr>
        <a:xfrm>
          <a:off x="381416" y="2268823"/>
          <a:ext cx="504182" cy="504182"/>
        </a:xfrm>
        <a:prstGeom prst="ellips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B225B5-2A70-451A-95B3-CB5364F96F87}">
      <dsp:nvSpPr>
        <dsp:cNvPr id="0" name=""/>
        <dsp:cNvSpPr/>
      </dsp:nvSpPr>
      <dsp:spPr>
        <a:xfrm>
          <a:off x="1327193" y="3025097"/>
          <a:ext cx="1261246" cy="2016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Report meeting 1: 5/3/2023</a:t>
          </a:r>
        </a:p>
      </dsp:txBody>
      <dsp:txXfrm>
        <a:off x="1327193" y="3025097"/>
        <a:ext cx="1261246" cy="2016731"/>
      </dsp:txXfrm>
    </dsp:sp>
    <dsp:sp modelId="{5250CDC7-5242-46AE-8412-7C8C8D385DD0}">
      <dsp:nvSpPr>
        <dsp:cNvPr id="0" name=""/>
        <dsp:cNvSpPr/>
      </dsp:nvSpPr>
      <dsp:spPr>
        <a:xfrm>
          <a:off x="1705724" y="2268823"/>
          <a:ext cx="504182" cy="504182"/>
        </a:xfrm>
        <a:prstGeom prst="ellipse">
          <a:avLst/>
        </a:prstGeom>
        <a:solidFill>
          <a:schemeClr val="accent5">
            <a:hueOff val="2794580"/>
            <a:satOff val="-2409"/>
            <a:lumOff val="31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A8318-9329-48C2-86F7-2A7452356584}">
      <dsp:nvSpPr>
        <dsp:cNvPr id="0" name=""/>
        <dsp:cNvSpPr/>
      </dsp:nvSpPr>
      <dsp:spPr>
        <a:xfrm>
          <a:off x="2651501" y="0"/>
          <a:ext cx="1261246" cy="2016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Report meeting2: 6/5/2023</a:t>
          </a:r>
          <a:endParaRPr lang="en-US" sz="1800" kern="1200"/>
        </a:p>
      </dsp:txBody>
      <dsp:txXfrm>
        <a:off x="2651501" y="0"/>
        <a:ext cx="1261246" cy="2016731"/>
      </dsp:txXfrm>
    </dsp:sp>
    <dsp:sp modelId="{39D1091E-9183-42B9-BC3E-66AB3CC40714}">
      <dsp:nvSpPr>
        <dsp:cNvPr id="0" name=""/>
        <dsp:cNvSpPr/>
      </dsp:nvSpPr>
      <dsp:spPr>
        <a:xfrm>
          <a:off x="3030033" y="2268823"/>
          <a:ext cx="504182" cy="504182"/>
        </a:xfrm>
        <a:prstGeom prst="ellipse">
          <a:avLst/>
        </a:prstGeom>
        <a:solidFill>
          <a:schemeClr val="accent5">
            <a:hueOff val="5589159"/>
            <a:satOff val="-4817"/>
            <a:lumOff val="63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A96664-92F6-47BF-A05B-245E637A36C9}">
      <dsp:nvSpPr>
        <dsp:cNvPr id="0" name=""/>
        <dsp:cNvSpPr/>
      </dsp:nvSpPr>
      <dsp:spPr>
        <a:xfrm>
          <a:off x="3975809" y="3025097"/>
          <a:ext cx="1261246" cy="2016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Report meeting3: 7/3/2023</a:t>
          </a:r>
          <a:endParaRPr lang="en-US" sz="1800" kern="1200"/>
        </a:p>
      </dsp:txBody>
      <dsp:txXfrm>
        <a:off x="3975809" y="3025097"/>
        <a:ext cx="1261246" cy="2016731"/>
      </dsp:txXfrm>
    </dsp:sp>
    <dsp:sp modelId="{4C86E46D-443E-46C7-8ACA-13EF6B38B9CC}">
      <dsp:nvSpPr>
        <dsp:cNvPr id="0" name=""/>
        <dsp:cNvSpPr/>
      </dsp:nvSpPr>
      <dsp:spPr>
        <a:xfrm>
          <a:off x="4354341" y="2268823"/>
          <a:ext cx="504182" cy="504182"/>
        </a:xfrm>
        <a:prstGeom prst="ellipse">
          <a:avLst/>
        </a:prstGeom>
        <a:solidFill>
          <a:schemeClr val="accent5">
            <a:hueOff val="8383739"/>
            <a:satOff val="-7226"/>
            <a:lumOff val="95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020929-7E19-4119-931B-A035FB4065B3}">
      <dsp:nvSpPr>
        <dsp:cNvPr id="0" name=""/>
        <dsp:cNvSpPr/>
      </dsp:nvSpPr>
      <dsp:spPr>
        <a:xfrm>
          <a:off x="5300118" y="0"/>
          <a:ext cx="1261246" cy="2016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End time: 7/25/2023</a:t>
          </a:r>
        </a:p>
      </dsp:txBody>
      <dsp:txXfrm>
        <a:off x="5300118" y="0"/>
        <a:ext cx="1261246" cy="2016731"/>
      </dsp:txXfrm>
    </dsp:sp>
    <dsp:sp modelId="{85DAAB89-821D-4B6E-A898-43433986F4E5}">
      <dsp:nvSpPr>
        <dsp:cNvPr id="0" name=""/>
        <dsp:cNvSpPr/>
      </dsp:nvSpPr>
      <dsp:spPr>
        <a:xfrm>
          <a:off x="5678649" y="2268823"/>
          <a:ext cx="504182" cy="504182"/>
        </a:xfrm>
        <a:prstGeom prst="ellipse">
          <a:avLst/>
        </a:prstGeom>
        <a:solidFill>
          <a:schemeClr val="accent5">
            <a:hueOff val="11178319"/>
            <a:satOff val="-9634"/>
            <a:lumOff val="1274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D4605-6E77-4A8B-9708-AEA258BAE370}">
      <dsp:nvSpPr>
        <dsp:cNvPr id="0" name=""/>
        <dsp:cNvSpPr/>
      </dsp:nvSpPr>
      <dsp:spPr>
        <a:xfrm>
          <a:off x="0" y="0"/>
          <a:ext cx="8269954" cy="708101"/>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Efficient</a:t>
          </a:r>
        </a:p>
      </dsp:txBody>
      <dsp:txXfrm>
        <a:off x="20740" y="20740"/>
        <a:ext cx="7446021" cy="666621"/>
      </dsp:txXfrm>
    </dsp:sp>
    <dsp:sp modelId="{A24C610A-C04F-4B20-B64D-65DFE9A4A5CD}">
      <dsp:nvSpPr>
        <dsp:cNvPr id="0" name=""/>
        <dsp:cNvSpPr/>
      </dsp:nvSpPr>
      <dsp:spPr>
        <a:xfrm>
          <a:off x="692608" y="836847"/>
          <a:ext cx="8269954" cy="708101"/>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Calibri Light" panose="020F0302020204030204"/>
            </a:rPr>
            <a:t>secure</a:t>
          </a:r>
          <a:endParaRPr lang="en-US" sz="2700" kern="1200"/>
        </a:p>
      </dsp:txBody>
      <dsp:txXfrm>
        <a:off x="713348" y="857587"/>
        <a:ext cx="7075599" cy="666621"/>
      </dsp:txXfrm>
    </dsp:sp>
    <dsp:sp modelId="{7E535DB9-4813-4F15-860F-DD1821CF87C4}">
      <dsp:nvSpPr>
        <dsp:cNvPr id="0" name=""/>
        <dsp:cNvSpPr/>
      </dsp:nvSpPr>
      <dsp:spPr>
        <a:xfrm>
          <a:off x="1374879" y="1673695"/>
          <a:ext cx="8269954" cy="708101"/>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Calibri Light" panose="020F0302020204030204"/>
            </a:rPr>
            <a:t>innovative</a:t>
          </a:r>
          <a:endParaRPr lang="en-US" sz="2700" kern="1200"/>
        </a:p>
      </dsp:txBody>
      <dsp:txXfrm>
        <a:off x="1395619" y="1694435"/>
        <a:ext cx="7085936" cy="666621"/>
      </dsp:txXfrm>
    </dsp:sp>
    <dsp:sp modelId="{9F874F25-254F-4C8F-9FFD-ED4BE4192C7E}">
      <dsp:nvSpPr>
        <dsp:cNvPr id="0" name=""/>
        <dsp:cNvSpPr/>
      </dsp:nvSpPr>
      <dsp:spPr>
        <a:xfrm>
          <a:off x="2067488" y="2510543"/>
          <a:ext cx="8269954" cy="708101"/>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Customer experience+business+financial market</a:t>
          </a:r>
          <a:endParaRPr lang="en-US" sz="2700" kern="1200"/>
        </a:p>
      </dsp:txBody>
      <dsp:txXfrm>
        <a:off x="2088228" y="2531283"/>
        <a:ext cx="7075599" cy="666621"/>
      </dsp:txXfrm>
    </dsp:sp>
    <dsp:sp modelId="{29D4C365-853C-428E-8CF8-FB4D8A231DBD}">
      <dsp:nvSpPr>
        <dsp:cNvPr id="0" name=""/>
        <dsp:cNvSpPr/>
      </dsp:nvSpPr>
      <dsp:spPr>
        <a:xfrm>
          <a:off x="7809688" y="542341"/>
          <a:ext cx="460266" cy="460266"/>
        </a:xfrm>
        <a:prstGeom prst="downArrow">
          <a:avLst>
            <a:gd name="adj1" fmla="val 55000"/>
            <a:gd name="adj2" fmla="val 45000"/>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913248" y="542341"/>
        <a:ext cx="253146" cy="346350"/>
      </dsp:txXfrm>
    </dsp:sp>
    <dsp:sp modelId="{3109EFE8-8371-45D4-93AE-AB8389154277}">
      <dsp:nvSpPr>
        <dsp:cNvPr id="0" name=""/>
        <dsp:cNvSpPr/>
      </dsp:nvSpPr>
      <dsp:spPr>
        <a:xfrm>
          <a:off x="8502296" y="1379189"/>
          <a:ext cx="460266" cy="460266"/>
        </a:xfrm>
        <a:prstGeom prst="downArrow">
          <a:avLst>
            <a:gd name="adj1" fmla="val 55000"/>
            <a:gd name="adj2" fmla="val 45000"/>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605856" y="1379189"/>
        <a:ext cx="253146" cy="346350"/>
      </dsp:txXfrm>
    </dsp:sp>
    <dsp:sp modelId="{8A70AE93-6CBF-4747-BE80-4F513060D9BC}">
      <dsp:nvSpPr>
        <dsp:cNvPr id="0" name=""/>
        <dsp:cNvSpPr/>
      </dsp:nvSpPr>
      <dsp:spPr>
        <a:xfrm>
          <a:off x="9184568" y="2216037"/>
          <a:ext cx="460266" cy="460266"/>
        </a:xfrm>
        <a:prstGeom prst="downArrow">
          <a:avLst>
            <a:gd name="adj1" fmla="val 55000"/>
            <a:gd name="adj2" fmla="val 45000"/>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288128" y="2216037"/>
        <a:ext cx="253146" cy="346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0C1F8-29C9-41D7-9101-D52D88CC28A5}">
      <dsp:nvSpPr>
        <dsp:cNvPr id="0" name=""/>
        <dsp:cNvSpPr/>
      </dsp:nvSpPr>
      <dsp:spPr>
        <a:xfrm>
          <a:off x="0" y="1400"/>
          <a:ext cx="8237444" cy="709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3107C-1DA6-4506-954B-894724A265B7}">
      <dsp:nvSpPr>
        <dsp:cNvPr id="0" name=""/>
        <dsp:cNvSpPr/>
      </dsp:nvSpPr>
      <dsp:spPr>
        <a:xfrm>
          <a:off x="214736" y="161121"/>
          <a:ext cx="390429" cy="3904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D58DD4-F1EE-4FC2-B98A-EB1C270EA268}">
      <dsp:nvSpPr>
        <dsp:cNvPr id="0" name=""/>
        <dsp:cNvSpPr/>
      </dsp:nvSpPr>
      <dsp:spPr>
        <a:xfrm>
          <a:off x="819901" y="1400"/>
          <a:ext cx="3706849" cy="70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28" tIns="75128" rIns="75128" bIns="75128" numCol="1" spcCol="1270" anchor="ctr" anchorCtr="0">
          <a:noAutofit/>
        </a:bodyPr>
        <a:lstStyle/>
        <a:p>
          <a:pPr marL="0" lvl="0" indent="0" algn="l" defTabSz="800100">
            <a:lnSpc>
              <a:spcPct val="100000"/>
            </a:lnSpc>
            <a:spcBef>
              <a:spcPct val="0"/>
            </a:spcBef>
            <a:spcAft>
              <a:spcPct val="35000"/>
            </a:spcAft>
            <a:buNone/>
          </a:pPr>
          <a:r>
            <a:rPr lang="en-US" sz="1800" kern="1200"/>
            <a:t>Project initiation and planning phase</a:t>
          </a:r>
        </a:p>
      </dsp:txBody>
      <dsp:txXfrm>
        <a:off x="819901" y="1400"/>
        <a:ext cx="3706849" cy="709871"/>
      </dsp:txXfrm>
    </dsp:sp>
    <dsp:sp modelId="{5B7040CC-F85F-4010-932E-75A76F6DCA60}">
      <dsp:nvSpPr>
        <dsp:cNvPr id="0" name=""/>
        <dsp:cNvSpPr/>
      </dsp:nvSpPr>
      <dsp:spPr>
        <a:xfrm>
          <a:off x="4526751" y="1400"/>
          <a:ext cx="3710692" cy="70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28" tIns="75128" rIns="75128" bIns="75128" numCol="1" spcCol="1270" anchor="ctr" anchorCtr="0">
          <a:noAutofit/>
        </a:bodyPr>
        <a:lstStyle/>
        <a:p>
          <a:pPr marL="0" lvl="0" indent="0" algn="l" defTabSz="622300">
            <a:lnSpc>
              <a:spcPct val="100000"/>
            </a:lnSpc>
            <a:spcBef>
              <a:spcPct val="0"/>
            </a:spcBef>
            <a:spcAft>
              <a:spcPct val="35000"/>
            </a:spcAft>
            <a:buNone/>
          </a:pPr>
          <a:r>
            <a:rPr lang="en-US" sz="1400" kern="1200">
              <a:latin typeface="Calibri Light" panose="020F0302020204030204"/>
            </a:rPr>
            <a:t>20 Days</a:t>
          </a:r>
          <a:endParaRPr lang="en-US" sz="1400" kern="1200"/>
        </a:p>
      </dsp:txBody>
      <dsp:txXfrm>
        <a:off x="4526751" y="1400"/>
        <a:ext cx="3710692" cy="709871"/>
      </dsp:txXfrm>
    </dsp:sp>
    <dsp:sp modelId="{EB07552E-877D-4F3C-A5D7-2E9F9D0ABA9A}">
      <dsp:nvSpPr>
        <dsp:cNvPr id="0" name=""/>
        <dsp:cNvSpPr/>
      </dsp:nvSpPr>
      <dsp:spPr>
        <a:xfrm>
          <a:off x="0" y="888740"/>
          <a:ext cx="8237444" cy="709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338006-6D75-4E41-9B20-AF3D16BDF167}">
      <dsp:nvSpPr>
        <dsp:cNvPr id="0" name=""/>
        <dsp:cNvSpPr/>
      </dsp:nvSpPr>
      <dsp:spPr>
        <a:xfrm>
          <a:off x="214736" y="1048461"/>
          <a:ext cx="390429" cy="3904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82FE75-766B-4F76-97ED-B6B630941ECE}">
      <dsp:nvSpPr>
        <dsp:cNvPr id="0" name=""/>
        <dsp:cNvSpPr/>
      </dsp:nvSpPr>
      <dsp:spPr>
        <a:xfrm>
          <a:off x="819901" y="888740"/>
          <a:ext cx="3706849" cy="70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28" tIns="75128" rIns="75128" bIns="75128" numCol="1" spcCol="1270" anchor="ctr" anchorCtr="0">
          <a:noAutofit/>
        </a:bodyPr>
        <a:lstStyle/>
        <a:p>
          <a:pPr marL="0" lvl="0" indent="0" algn="l" defTabSz="800100">
            <a:lnSpc>
              <a:spcPct val="100000"/>
            </a:lnSpc>
            <a:spcBef>
              <a:spcPct val="0"/>
            </a:spcBef>
            <a:spcAft>
              <a:spcPct val="35000"/>
            </a:spcAft>
            <a:buNone/>
          </a:pPr>
          <a:r>
            <a:rPr lang="en-US" sz="1800" kern="1200">
              <a:latin typeface="Calibri Light" panose="020F0302020204030204"/>
            </a:rPr>
            <a:t>Project Development</a:t>
          </a:r>
          <a:endParaRPr lang="en-US" sz="1800" kern="1200"/>
        </a:p>
      </dsp:txBody>
      <dsp:txXfrm>
        <a:off x="819901" y="888740"/>
        <a:ext cx="3706849" cy="709871"/>
      </dsp:txXfrm>
    </dsp:sp>
    <dsp:sp modelId="{FE30A4AF-DAA1-41DF-A80A-D4BAA7FBA206}">
      <dsp:nvSpPr>
        <dsp:cNvPr id="0" name=""/>
        <dsp:cNvSpPr/>
      </dsp:nvSpPr>
      <dsp:spPr>
        <a:xfrm>
          <a:off x="4526751" y="888740"/>
          <a:ext cx="3710692" cy="70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28" tIns="75128" rIns="75128" bIns="75128" numCol="1" spcCol="1270" anchor="ctr" anchorCtr="0">
          <a:noAutofit/>
        </a:bodyPr>
        <a:lstStyle/>
        <a:p>
          <a:pPr marL="0" lvl="0" indent="0" algn="l" defTabSz="622300">
            <a:lnSpc>
              <a:spcPct val="100000"/>
            </a:lnSpc>
            <a:spcBef>
              <a:spcPct val="0"/>
            </a:spcBef>
            <a:spcAft>
              <a:spcPct val="35000"/>
            </a:spcAft>
            <a:buNone/>
          </a:pPr>
          <a:r>
            <a:rPr lang="en-US" sz="1400" kern="1200">
              <a:latin typeface="Calibri Light" panose="020F0302020204030204"/>
            </a:rPr>
            <a:t>20 Days</a:t>
          </a:r>
          <a:endParaRPr lang="en-US" sz="1400" kern="1200"/>
        </a:p>
      </dsp:txBody>
      <dsp:txXfrm>
        <a:off x="4526751" y="888740"/>
        <a:ext cx="3710692" cy="709871"/>
      </dsp:txXfrm>
    </dsp:sp>
    <dsp:sp modelId="{FDFD4610-FEE2-4F43-A2EC-C569171D8B2B}">
      <dsp:nvSpPr>
        <dsp:cNvPr id="0" name=""/>
        <dsp:cNvSpPr/>
      </dsp:nvSpPr>
      <dsp:spPr>
        <a:xfrm>
          <a:off x="0" y="1776079"/>
          <a:ext cx="8237444" cy="709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E7CC71-3788-4C40-BB1E-2ECF70C7DC33}">
      <dsp:nvSpPr>
        <dsp:cNvPr id="0" name=""/>
        <dsp:cNvSpPr/>
      </dsp:nvSpPr>
      <dsp:spPr>
        <a:xfrm>
          <a:off x="214736" y="1935800"/>
          <a:ext cx="390429" cy="3904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99C82C-0884-4069-9C04-CF04DE069EB5}">
      <dsp:nvSpPr>
        <dsp:cNvPr id="0" name=""/>
        <dsp:cNvSpPr/>
      </dsp:nvSpPr>
      <dsp:spPr>
        <a:xfrm>
          <a:off x="819901" y="1776079"/>
          <a:ext cx="3706849" cy="70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28" tIns="75128" rIns="75128" bIns="75128" numCol="1" spcCol="1270" anchor="ctr" anchorCtr="0">
          <a:noAutofit/>
        </a:bodyPr>
        <a:lstStyle/>
        <a:p>
          <a:pPr marL="0" lvl="0" indent="0" algn="l" defTabSz="800100">
            <a:lnSpc>
              <a:spcPct val="100000"/>
            </a:lnSpc>
            <a:spcBef>
              <a:spcPct val="0"/>
            </a:spcBef>
            <a:spcAft>
              <a:spcPct val="35000"/>
            </a:spcAft>
            <a:buNone/>
          </a:pPr>
          <a:r>
            <a:rPr lang="en-US" sz="1800" kern="1200">
              <a:latin typeface="Calibri Light" panose="020F0302020204030204"/>
            </a:rPr>
            <a:t>Project Testing</a:t>
          </a:r>
          <a:endParaRPr lang="en-US" sz="1800" kern="1200"/>
        </a:p>
      </dsp:txBody>
      <dsp:txXfrm>
        <a:off x="819901" y="1776079"/>
        <a:ext cx="3706849" cy="709871"/>
      </dsp:txXfrm>
    </dsp:sp>
    <dsp:sp modelId="{D40D98AC-5E0D-4662-9C13-7125455CF312}">
      <dsp:nvSpPr>
        <dsp:cNvPr id="0" name=""/>
        <dsp:cNvSpPr/>
      </dsp:nvSpPr>
      <dsp:spPr>
        <a:xfrm>
          <a:off x="4526751" y="1776079"/>
          <a:ext cx="3710692" cy="70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28" tIns="75128" rIns="75128" bIns="75128" numCol="1" spcCol="1270" anchor="ctr" anchorCtr="0">
          <a:noAutofit/>
        </a:bodyPr>
        <a:lstStyle/>
        <a:p>
          <a:pPr marL="0" lvl="0" indent="0" algn="l" defTabSz="622300">
            <a:lnSpc>
              <a:spcPct val="100000"/>
            </a:lnSpc>
            <a:spcBef>
              <a:spcPct val="0"/>
            </a:spcBef>
            <a:spcAft>
              <a:spcPct val="35000"/>
            </a:spcAft>
            <a:buNone/>
          </a:pPr>
          <a:r>
            <a:rPr lang="en-US" sz="1400" kern="1200">
              <a:latin typeface="Calibri Light" panose="020F0302020204030204"/>
            </a:rPr>
            <a:t>7 Days</a:t>
          </a:r>
          <a:endParaRPr lang="en-US" sz="1400" kern="1200"/>
        </a:p>
      </dsp:txBody>
      <dsp:txXfrm>
        <a:off x="4526751" y="1776079"/>
        <a:ext cx="3710692" cy="709871"/>
      </dsp:txXfrm>
    </dsp:sp>
    <dsp:sp modelId="{A763DF9A-B9D6-461D-82A4-6D640E929942}">
      <dsp:nvSpPr>
        <dsp:cNvPr id="0" name=""/>
        <dsp:cNvSpPr/>
      </dsp:nvSpPr>
      <dsp:spPr>
        <a:xfrm>
          <a:off x="0" y="2663418"/>
          <a:ext cx="8237444" cy="709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6AEABE-4263-4685-B396-48D1E50425E4}">
      <dsp:nvSpPr>
        <dsp:cNvPr id="0" name=""/>
        <dsp:cNvSpPr/>
      </dsp:nvSpPr>
      <dsp:spPr>
        <a:xfrm>
          <a:off x="214736" y="2823139"/>
          <a:ext cx="390429" cy="3904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B39844-FA10-4A6E-B03D-512699886A59}">
      <dsp:nvSpPr>
        <dsp:cNvPr id="0" name=""/>
        <dsp:cNvSpPr/>
      </dsp:nvSpPr>
      <dsp:spPr>
        <a:xfrm>
          <a:off x="819901" y="2663418"/>
          <a:ext cx="7417542" cy="70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28" tIns="75128" rIns="75128" bIns="75128" numCol="1" spcCol="1270" anchor="ctr" anchorCtr="0">
          <a:noAutofit/>
        </a:bodyPr>
        <a:lstStyle/>
        <a:p>
          <a:pPr marL="0" lvl="0" indent="0" algn="l" defTabSz="800100">
            <a:lnSpc>
              <a:spcPct val="100000"/>
            </a:lnSpc>
            <a:spcBef>
              <a:spcPct val="0"/>
            </a:spcBef>
            <a:spcAft>
              <a:spcPct val="35000"/>
            </a:spcAft>
            <a:buNone/>
          </a:pPr>
          <a:r>
            <a:rPr lang="en-US" sz="1800" kern="1200">
              <a:latin typeface="Calibri Light" panose="020F0302020204030204"/>
            </a:rPr>
            <a:t>After sale service</a:t>
          </a:r>
        </a:p>
      </dsp:txBody>
      <dsp:txXfrm>
        <a:off x="819901" y="2663418"/>
        <a:ext cx="7417542" cy="7098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B3CFE-2544-4B9D-B2B3-CD82A2BD7A80}">
      <dsp:nvSpPr>
        <dsp:cNvPr id="0" name=""/>
        <dsp:cNvSpPr/>
      </dsp:nvSpPr>
      <dsp:spPr>
        <a:xfrm>
          <a:off x="1200133" y="158662"/>
          <a:ext cx="1098000" cy="1098000"/>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CB01C-5F7F-4109-A5F4-5FCC4DED3EB2}">
      <dsp:nvSpPr>
        <dsp:cNvPr id="0" name=""/>
        <dsp:cNvSpPr/>
      </dsp:nvSpPr>
      <dsp:spPr>
        <a:xfrm>
          <a:off x="1434133" y="39266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86092F-C231-409E-B447-512FB9D85E47}">
      <dsp:nvSpPr>
        <dsp:cNvPr id="0" name=""/>
        <dsp:cNvSpPr/>
      </dsp:nvSpPr>
      <dsp:spPr>
        <a:xfrm>
          <a:off x="849133" y="15986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Calibri Light" panose="020F0302020204030204"/>
            </a:rPr>
            <a:t>Technical</a:t>
          </a:r>
          <a:r>
            <a:rPr lang="en-US" sz="1500" kern="1200"/>
            <a:t> complexity </a:t>
          </a:r>
        </a:p>
      </dsp:txBody>
      <dsp:txXfrm>
        <a:off x="849133" y="1598662"/>
        <a:ext cx="1800000" cy="720000"/>
      </dsp:txXfrm>
    </dsp:sp>
    <dsp:sp modelId="{50C0E95D-5904-49B3-8535-18D51B3C4825}">
      <dsp:nvSpPr>
        <dsp:cNvPr id="0" name=""/>
        <dsp:cNvSpPr/>
      </dsp:nvSpPr>
      <dsp:spPr>
        <a:xfrm>
          <a:off x="3315133" y="158662"/>
          <a:ext cx="1098000" cy="1098000"/>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E087D-31A4-489D-93E8-4A6461C35595}">
      <dsp:nvSpPr>
        <dsp:cNvPr id="0" name=""/>
        <dsp:cNvSpPr/>
      </dsp:nvSpPr>
      <dsp:spPr>
        <a:xfrm>
          <a:off x="3549133" y="39266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9331FD-3818-4DCB-BE06-9CF5EA1D95B1}">
      <dsp:nvSpPr>
        <dsp:cNvPr id="0" name=""/>
        <dsp:cNvSpPr/>
      </dsp:nvSpPr>
      <dsp:spPr>
        <a:xfrm>
          <a:off x="2964133" y="15986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Security and privacy concerns </a:t>
          </a:r>
        </a:p>
      </dsp:txBody>
      <dsp:txXfrm>
        <a:off x="2964133" y="1598662"/>
        <a:ext cx="1800000" cy="720000"/>
      </dsp:txXfrm>
    </dsp:sp>
    <dsp:sp modelId="{F73D4B9B-8E9B-4C17-9195-2684FD6905EA}">
      <dsp:nvSpPr>
        <dsp:cNvPr id="0" name=""/>
        <dsp:cNvSpPr/>
      </dsp:nvSpPr>
      <dsp:spPr>
        <a:xfrm>
          <a:off x="5430133" y="158662"/>
          <a:ext cx="1098000" cy="1098000"/>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70918C-2B89-424E-925F-93EB7E0A05A7}">
      <dsp:nvSpPr>
        <dsp:cNvPr id="0" name=""/>
        <dsp:cNvSpPr/>
      </dsp:nvSpPr>
      <dsp:spPr>
        <a:xfrm>
          <a:off x="5664133" y="39266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C2D2A4-8B83-4898-8CCA-B6A230F794CE}">
      <dsp:nvSpPr>
        <dsp:cNvPr id="0" name=""/>
        <dsp:cNvSpPr/>
      </dsp:nvSpPr>
      <dsp:spPr>
        <a:xfrm>
          <a:off x="5079133" y="15986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Talent and skill gap</a:t>
          </a:r>
        </a:p>
      </dsp:txBody>
      <dsp:txXfrm>
        <a:off x="5079133" y="1598662"/>
        <a:ext cx="1800000" cy="720000"/>
      </dsp:txXfrm>
    </dsp:sp>
    <dsp:sp modelId="{66779DB9-1D0C-443B-85CB-B89750A12F2C}">
      <dsp:nvSpPr>
        <dsp:cNvPr id="0" name=""/>
        <dsp:cNvSpPr/>
      </dsp:nvSpPr>
      <dsp:spPr>
        <a:xfrm>
          <a:off x="3315133" y="2768662"/>
          <a:ext cx="1098000" cy="1098000"/>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0759D-D601-45E2-89AE-0784C97654A0}">
      <dsp:nvSpPr>
        <dsp:cNvPr id="0" name=""/>
        <dsp:cNvSpPr/>
      </dsp:nvSpPr>
      <dsp:spPr>
        <a:xfrm>
          <a:off x="3549133" y="300266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4601E7-0559-4F76-B682-C2B81353EB24}">
      <dsp:nvSpPr>
        <dsp:cNvPr id="0" name=""/>
        <dsp:cNvSpPr/>
      </dsp:nvSpPr>
      <dsp:spPr>
        <a:xfrm>
          <a:off x="2964133" y="42086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Scalability and integration </a:t>
          </a:r>
        </a:p>
      </dsp:txBody>
      <dsp:txXfrm>
        <a:off x="2964133" y="4208662"/>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3032B-4DB9-45CB-B411-9081A576C342}">
      <dsp:nvSpPr>
        <dsp:cNvPr id="0" name=""/>
        <dsp:cNvSpPr/>
      </dsp:nvSpPr>
      <dsp:spPr>
        <a:xfrm>
          <a:off x="0" y="1645"/>
          <a:ext cx="7728267" cy="7012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077B6-3F42-4182-B844-D8EABE83C98E}">
      <dsp:nvSpPr>
        <dsp:cNvPr id="0" name=""/>
        <dsp:cNvSpPr/>
      </dsp:nvSpPr>
      <dsp:spPr>
        <a:xfrm>
          <a:off x="212126" y="159426"/>
          <a:ext cx="385685" cy="3856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554E8F-9E1F-4434-A932-8770A260D604}">
      <dsp:nvSpPr>
        <dsp:cNvPr id="0" name=""/>
        <dsp:cNvSpPr/>
      </dsp:nvSpPr>
      <dsp:spPr>
        <a:xfrm>
          <a:off x="809938" y="1645"/>
          <a:ext cx="6918328" cy="70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15" tIns="74215" rIns="74215" bIns="74215" numCol="1" spcCol="1270" anchor="ctr" anchorCtr="0">
          <a:noAutofit/>
        </a:bodyPr>
        <a:lstStyle/>
        <a:p>
          <a:pPr marL="0" lvl="0" indent="0" algn="l" defTabSz="844550">
            <a:lnSpc>
              <a:spcPct val="100000"/>
            </a:lnSpc>
            <a:spcBef>
              <a:spcPct val="0"/>
            </a:spcBef>
            <a:spcAft>
              <a:spcPct val="35000"/>
            </a:spcAft>
            <a:buNone/>
          </a:pPr>
          <a:r>
            <a:rPr lang="en-US" sz="1900" kern="1200"/>
            <a:t>Security vulnerabilities</a:t>
          </a:r>
        </a:p>
      </dsp:txBody>
      <dsp:txXfrm>
        <a:off x="809938" y="1645"/>
        <a:ext cx="6918328" cy="701245"/>
      </dsp:txXfrm>
    </dsp:sp>
    <dsp:sp modelId="{C4CD1ADB-DE8C-4034-8F0B-2B5A29893E6D}">
      <dsp:nvSpPr>
        <dsp:cNvPr id="0" name=""/>
        <dsp:cNvSpPr/>
      </dsp:nvSpPr>
      <dsp:spPr>
        <a:xfrm>
          <a:off x="0" y="878203"/>
          <a:ext cx="7728267" cy="7012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FC33A8-1094-4AF5-B5D8-2030F7FD18CC}">
      <dsp:nvSpPr>
        <dsp:cNvPr id="0" name=""/>
        <dsp:cNvSpPr/>
      </dsp:nvSpPr>
      <dsp:spPr>
        <a:xfrm>
          <a:off x="212126" y="1035983"/>
          <a:ext cx="385685" cy="3856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35F5E-E02C-4833-83AD-FDC246A14BC5}">
      <dsp:nvSpPr>
        <dsp:cNvPr id="0" name=""/>
        <dsp:cNvSpPr/>
      </dsp:nvSpPr>
      <dsp:spPr>
        <a:xfrm>
          <a:off x="809938" y="878203"/>
          <a:ext cx="6918328" cy="70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15" tIns="74215" rIns="74215" bIns="74215" numCol="1" spcCol="1270" anchor="ctr" anchorCtr="0">
          <a:noAutofit/>
        </a:bodyPr>
        <a:lstStyle/>
        <a:p>
          <a:pPr marL="0" lvl="0" indent="0" algn="l" defTabSz="844550">
            <a:lnSpc>
              <a:spcPct val="100000"/>
            </a:lnSpc>
            <a:spcBef>
              <a:spcPct val="0"/>
            </a:spcBef>
            <a:spcAft>
              <a:spcPct val="35000"/>
            </a:spcAft>
            <a:buNone/>
          </a:pPr>
          <a:r>
            <a:rPr lang="en-US" sz="1900" kern="1200"/>
            <a:t>Operational challenges</a:t>
          </a:r>
        </a:p>
      </dsp:txBody>
      <dsp:txXfrm>
        <a:off x="809938" y="878203"/>
        <a:ext cx="6918328" cy="701245"/>
      </dsp:txXfrm>
    </dsp:sp>
    <dsp:sp modelId="{DE764775-D707-436C-A5A7-0BBD43B911ED}">
      <dsp:nvSpPr>
        <dsp:cNvPr id="0" name=""/>
        <dsp:cNvSpPr/>
      </dsp:nvSpPr>
      <dsp:spPr>
        <a:xfrm>
          <a:off x="0" y="1754760"/>
          <a:ext cx="7728267" cy="7012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1B5A7C-9672-4896-B5C3-3AE00D758962}">
      <dsp:nvSpPr>
        <dsp:cNvPr id="0" name=""/>
        <dsp:cNvSpPr/>
      </dsp:nvSpPr>
      <dsp:spPr>
        <a:xfrm>
          <a:off x="212126" y="1912540"/>
          <a:ext cx="385685" cy="3856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3B8A8F-B9B4-4413-B864-DFE50EFAE2A5}">
      <dsp:nvSpPr>
        <dsp:cNvPr id="0" name=""/>
        <dsp:cNvSpPr/>
      </dsp:nvSpPr>
      <dsp:spPr>
        <a:xfrm>
          <a:off x="809938" y="1754760"/>
          <a:ext cx="6918328" cy="70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15" tIns="74215" rIns="74215" bIns="74215" numCol="1" spcCol="1270" anchor="ctr" anchorCtr="0">
          <a:noAutofit/>
        </a:bodyPr>
        <a:lstStyle/>
        <a:p>
          <a:pPr marL="0" lvl="0" indent="0" algn="l" defTabSz="844550">
            <a:lnSpc>
              <a:spcPct val="100000"/>
            </a:lnSpc>
            <a:spcBef>
              <a:spcPct val="0"/>
            </a:spcBef>
            <a:spcAft>
              <a:spcPct val="35000"/>
            </a:spcAft>
            <a:buNone/>
          </a:pPr>
          <a:r>
            <a:rPr lang="en-US" sz="1900" kern="1200"/>
            <a:t>Cost and scalability</a:t>
          </a:r>
        </a:p>
      </dsp:txBody>
      <dsp:txXfrm>
        <a:off x="809938" y="1754760"/>
        <a:ext cx="6918328" cy="701245"/>
      </dsp:txXfrm>
    </dsp:sp>
    <dsp:sp modelId="{977C13F7-EFEE-45CC-ACB8-AEE669944291}">
      <dsp:nvSpPr>
        <dsp:cNvPr id="0" name=""/>
        <dsp:cNvSpPr/>
      </dsp:nvSpPr>
      <dsp:spPr>
        <a:xfrm>
          <a:off x="0" y="2631317"/>
          <a:ext cx="7728267" cy="7012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668577-C3AC-409C-8625-38056A971FCC}">
      <dsp:nvSpPr>
        <dsp:cNvPr id="0" name=""/>
        <dsp:cNvSpPr/>
      </dsp:nvSpPr>
      <dsp:spPr>
        <a:xfrm>
          <a:off x="212126" y="2789098"/>
          <a:ext cx="385685" cy="3856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2FBC6F-9EA0-4FE3-A66C-F36F2FE045A5}">
      <dsp:nvSpPr>
        <dsp:cNvPr id="0" name=""/>
        <dsp:cNvSpPr/>
      </dsp:nvSpPr>
      <dsp:spPr>
        <a:xfrm>
          <a:off x="809938" y="2631317"/>
          <a:ext cx="6918328" cy="70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15" tIns="74215" rIns="74215" bIns="74215" numCol="1" spcCol="1270" anchor="ctr" anchorCtr="0">
          <a:noAutofit/>
        </a:bodyPr>
        <a:lstStyle/>
        <a:p>
          <a:pPr marL="0" lvl="0" indent="0" algn="l" defTabSz="844550">
            <a:lnSpc>
              <a:spcPct val="100000"/>
            </a:lnSpc>
            <a:spcBef>
              <a:spcPct val="0"/>
            </a:spcBef>
            <a:spcAft>
              <a:spcPct val="35000"/>
            </a:spcAft>
            <a:buNone/>
          </a:pPr>
          <a:r>
            <a:rPr lang="en-US" sz="1900" kern="1200"/>
            <a:t>Talent and expertise</a:t>
          </a:r>
        </a:p>
      </dsp:txBody>
      <dsp:txXfrm>
        <a:off x="809938" y="2631317"/>
        <a:ext cx="6918328" cy="701245"/>
      </dsp:txXfrm>
    </dsp:sp>
    <dsp:sp modelId="{A309A830-658C-4087-AF91-E446B1164839}">
      <dsp:nvSpPr>
        <dsp:cNvPr id="0" name=""/>
        <dsp:cNvSpPr/>
      </dsp:nvSpPr>
      <dsp:spPr>
        <a:xfrm>
          <a:off x="0" y="3507875"/>
          <a:ext cx="7728267" cy="7012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582D05-647C-4238-B80D-E22DFB90F3CA}">
      <dsp:nvSpPr>
        <dsp:cNvPr id="0" name=""/>
        <dsp:cNvSpPr/>
      </dsp:nvSpPr>
      <dsp:spPr>
        <a:xfrm>
          <a:off x="212126" y="3665655"/>
          <a:ext cx="385685" cy="3856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27FE97-DD75-4DA8-A51F-B301D250A108}">
      <dsp:nvSpPr>
        <dsp:cNvPr id="0" name=""/>
        <dsp:cNvSpPr/>
      </dsp:nvSpPr>
      <dsp:spPr>
        <a:xfrm>
          <a:off x="809938" y="3507875"/>
          <a:ext cx="6918328" cy="70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15" tIns="74215" rIns="74215" bIns="74215" numCol="1" spcCol="1270" anchor="ctr" anchorCtr="0">
          <a:noAutofit/>
        </a:bodyPr>
        <a:lstStyle/>
        <a:p>
          <a:pPr marL="0" lvl="0" indent="0" algn="l" defTabSz="844550">
            <a:lnSpc>
              <a:spcPct val="100000"/>
            </a:lnSpc>
            <a:spcBef>
              <a:spcPct val="0"/>
            </a:spcBef>
            <a:spcAft>
              <a:spcPct val="35000"/>
            </a:spcAft>
            <a:buNone/>
          </a:pPr>
          <a:r>
            <a:rPr lang="en-US" sz="1900" kern="1200"/>
            <a:t>Regulatory and legal considerations</a:t>
          </a:r>
        </a:p>
      </dsp:txBody>
      <dsp:txXfrm>
        <a:off x="809938" y="3507875"/>
        <a:ext cx="6918328" cy="701245"/>
      </dsp:txXfrm>
    </dsp:sp>
    <dsp:sp modelId="{6AF6B397-233A-48B1-8AF0-5B33887A896A}">
      <dsp:nvSpPr>
        <dsp:cNvPr id="0" name=""/>
        <dsp:cNvSpPr/>
      </dsp:nvSpPr>
      <dsp:spPr>
        <a:xfrm>
          <a:off x="0" y="4384432"/>
          <a:ext cx="7728267" cy="701245"/>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D035B-4FC7-42EC-81D9-72C34F737A44}">
      <dsp:nvSpPr>
        <dsp:cNvPr id="0" name=""/>
        <dsp:cNvSpPr/>
      </dsp:nvSpPr>
      <dsp:spPr>
        <a:xfrm>
          <a:off x="212126" y="4542212"/>
          <a:ext cx="385685" cy="38568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4F0FC1-B7E4-4911-A473-C429DAA971BB}">
      <dsp:nvSpPr>
        <dsp:cNvPr id="0" name=""/>
        <dsp:cNvSpPr/>
      </dsp:nvSpPr>
      <dsp:spPr>
        <a:xfrm>
          <a:off x="809938" y="4384432"/>
          <a:ext cx="6918328" cy="70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15" tIns="74215" rIns="74215" bIns="74215" numCol="1" spcCol="1270" anchor="ctr" anchorCtr="0">
          <a:noAutofit/>
        </a:bodyPr>
        <a:lstStyle/>
        <a:p>
          <a:pPr marL="0" lvl="0" indent="0" algn="l" defTabSz="844550">
            <a:lnSpc>
              <a:spcPct val="100000"/>
            </a:lnSpc>
            <a:spcBef>
              <a:spcPct val="0"/>
            </a:spcBef>
            <a:spcAft>
              <a:spcPct val="35000"/>
            </a:spcAft>
            <a:buNone/>
          </a:pPr>
          <a:r>
            <a:rPr lang="en-US" sz="1900" kern="1200"/>
            <a:t>Ethical implications</a:t>
          </a:r>
        </a:p>
      </dsp:txBody>
      <dsp:txXfrm>
        <a:off x="809938" y="4384432"/>
        <a:ext cx="6918328" cy="7012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B6B5A-360F-4826-9938-1483BB46C924}">
      <dsp:nvSpPr>
        <dsp:cNvPr id="0" name=""/>
        <dsp:cNvSpPr/>
      </dsp:nvSpPr>
      <dsp:spPr>
        <a:xfrm>
          <a:off x="0" y="430"/>
          <a:ext cx="7293610" cy="593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E31BDC-EFF5-4E96-8D14-3E0376E9536B}">
      <dsp:nvSpPr>
        <dsp:cNvPr id="0" name=""/>
        <dsp:cNvSpPr/>
      </dsp:nvSpPr>
      <dsp:spPr>
        <a:xfrm>
          <a:off x="179399" y="133868"/>
          <a:ext cx="326180" cy="3261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7B2624-B01C-477F-8FF7-190833794275}">
      <dsp:nvSpPr>
        <dsp:cNvPr id="0" name=""/>
        <dsp:cNvSpPr/>
      </dsp:nvSpPr>
      <dsp:spPr>
        <a:xfrm>
          <a:off x="684978" y="430"/>
          <a:ext cx="6608631" cy="593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5" tIns="62765" rIns="62765" bIns="62765" numCol="1" spcCol="1270" anchor="ctr" anchorCtr="0">
          <a:noAutofit/>
        </a:bodyPr>
        <a:lstStyle/>
        <a:p>
          <a:pPr marL="0" lvl="0" indent="0" algn="l" defTabSz="666750">
            <a:lnSpc>
              <a:spcPct val="100000"/>
            </a:lnSpc>
            <a:spcBef>
              <a:spcPct val="0"/>
            </a:spcBef>
            <a:spcAft>
              <a:spcPct val="35000"/>
            </a:spcAft>
            <a:buNone/>
          </a:pPr>
          <a:r>
            <a:rPr lang="en-US" sz="1500" kern="1200"/>
            <a:t>Project plan will not always meet the reality (Risks)</a:t>
          </a:r>
        </a:p>
      </dsp:txBody>
      <dsp:txXfrm>
        <a:off x="684978" y="430"/>
        <a:ext cx="6608631" cy="593054"/>
      </dsp:txXfrm>
    </dsp:sp>
    <dsp:sp modelId="{596F5700-FCEB-4708-B29F-13AADF7C5E90}">
      <dsp:nvSpPr>
        <dsp:cNvPr id="0" name=""/>
        <dsp:cNvSpPr/>
      </dsp:nvSpPr>
      <dsp:spPr>
        <a:xfrm>
          <a:off x="0" y="741749"/>
          <a:ext cx="7293610" cy="593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BB0948-B5A7-411C-BDA9-F29D6179B413}">
      <dsp:nvSpPr>
        <dsp:cNvPr id="0" name=""/>
        <dsp:cNvSpPr/>
      </dsp:nvSpPr>
      <dsp:spPr>
        <a:xfrm>
          <a:off x="179399" y="875186"/>
          <a:ext cx="326180" cy="3261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538FF1-7DB2-480E-9E2D-7F2C3F3C20AF}">
      <dsp:nvSpPr>
        <dsp:cNvPr id="0" name=""/>
        <dsp:cNvSpPr/>
      </dsp:nvSpPr>
      <dsp:spPr>
        <a:xfrm>
          <a:off x="684978" y="741749"/>
          <a:ext cx="6608631" cy="593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5" tIns="62765" rIns="62765" bIns="62765" numCol="1" spcCol="1270" anchor="ctr" anchorCtr="0">
          <a:noAutofit/>
        </a:bodyPr>
        <a:lstStyle/>
        <a:p>
          <a:pPr marL="0" lvl="0" indent="0" algn="l" defTabSz="666750">
            <a:lnSpc>
              <a:spcPct val="100000"/>
            </a:lnSpc>
            <a:spcBef>
              <a:spcPct val="0"/>
            </a:spcBef>
            <a:spcAft>
              <a:spcPct val="35000"/>
            </a:spcAft>
            <a:buNone/>
          </a:pPr>
          <a:r>
            <a:rPr lang="en-US" sz="1500" kern="1200"/>
            <a:t>Budget and timeframes are dependent on the efficiency of whole team</a:t>
          </a:r>
        </a:p>
      </dsp:txBody>
      <dsp:txXfrm>
        <a:off x="684978" y="741749"/>
        <a:ext cx="6608631" cy="593054"/>
      </dsp:txXfrm>
    </dsp:sp>
    <dsp:sp modelId="{DFD6BE12-9A06-44A5-8B27-EB33492DCA5D}">
      <dsp:nvSpPr>
        <dsp:cNvPr id="0" name=""/>
        <dsp:cNvSpPr/>
      </dsp:nvSpPr>
      <dsp:spPr>
        <a:xfrm>
          <a:off x="0" y="1483068"/>
          <a:ext cx="7293610" cy="593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EE3F0-C9D2-4712-B2D4-2F1497814DF7}">
      <dsp:nvSpPr>
        <dsp:cNvPr id="0" name=""/>
        <dsp:cNvSpPr/>
      </dsp:nvSpPr>
      <dsp:spPr>
        <a:xfrm>
          <a:off x="179399" y="1616505"/>
          <a:ext cx="326180" cy="3261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EF6AEA-7E16-43E7-A1C1-315D23ACD609}">
      <dsp:nvSpPr>
        <dsp:cNvPr id="0" name=""/>
        <dsp:cNvSpPr/>
      </dsp:nvSpPr>
      <dsp:spPr>
        <a:xfrm>
          <a:off x="684978" y="1483068"/>
          <a:ext cx="6608631" cy="593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5" tIns="62765" rIns="62765" bIns="62765" numCol="1" spcCol="1270" anchor="ctr" anchorCtr="0">
          <a:noAutofit/>
        </a:bodyPr>
        <a:lstStyle/>
        <a:p>
          <a:pPr marL="0" lvl="0" indent="0" algn="l" defTabSz="666750">
            <a:lnSpc>
              <a:spcPct val="100000"/>
            </a:lnSpc>
            <a:spcBef>
              <a:spcPct val="0"/>
            </a:spcBef>
            <a:spcAft>
              <a:spcPct val="35000"/>
            </a:spcAft>
            <a:buNone/>
          </a:pPr>
          <a:r>
            <a:rPr lang="en-US" sz="1500" kern="1200"/>
            <a:t>Project manager requires to monitor activities one by one to keep everything on track and within budget.</a:t>
          </a:r>
        </a:p>
      </dsp:txBody>
      <dsp:txXfrm>
        <a:off x="684978" y="1483068"/>
        <a:ext cx="6608631" cy="593054"/>
      </dsp:txXfrm>
    </dsp:sp>
    <dsp:sp modelId="{E89C9807-1C8C-4183-AA6E-444578534024}">
      <dsp:nvSpPr>
        <dsp:cNvPr id="0" name=""/>
        <dsp:cNvSpPr/>
      </dsp:nvSpPr>
      <dsp:spPr>
        <a:xfrm>
          <a:off x="0" y="2224387"/>
          <a:ext cx="7293610" cy="593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8CEC38-18A5-440C-9A75-01232FE07B17}">
      <dsp:nvSpPr>
        <dsp:cNvPr id="0" name=""/>
        <dsp:cNvSpPr/>
      </dsp:nvSpPr>
      <dsp:spPr>
        <a:xfrm>
          <a:off x="179399" y="2357824"/>
          <a:ext cx="326180" cy="3261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D6E103-7E95-4D54-BF77-CBA1FE041584}">
      <dsp:nvSpPr>
        <dsp:cNvPr id="0" name=""/>
        <dsp:cNvSpPr/>
      </dsp:nvSpPr>
      <dsp:spPr>
        <a:xfrm>
          <a:off x="684978" y="2224387"/>
          <a:ext cx="6608631" cy="593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5" tIns="62765" rIns="62765" bIns="62765" numCol="1" spcCol="1270" anchor="ctr" anchorCtr="0">
          <a:noAutofit/>
        </a:bodyPr>
        <a:lstStyle/>
        <a:p>
          <a:pPr marL="0" lvl="0" indent="0" algn="l" defTabSz="666750">
            <a:lnSpc>
              <a:spcPct val="100000"/>
            </a:lnSpc>
            <a:spcBef>
              <a:spcPct val="0"/>
            </a:spcBef>
            <a:spcAft>
              <a:spcPct val="35000"/>
            </a:spcAft>
            <a:buNone/>
          </a:pPr>
          <a:r>
            <a:rPr lang="en-US" sz="1500" kern="1200"/>
            <a:t>WBS is crucial for every project planning</a:t>
          </a:r>
        </a:p>
      </dsp:txBody>
      <dsp:txXfrm>
        <a:off x="684978" y="2224387"/>
        <a:ext cx="6608631" cy="593054"/>
      </dsp:txXfrm>
    </dsp:sp>
    <dsp:sp modelId="{22F889FD-3E8C-4707-A585-5055AFD7227E}">
      <dsp:nvSpPr>
        <dsp:cNvPr id="0" name=""/>
        <dsp:cNvSpPr/>
      </dsp:nvSpPr>
      <dsp:spPr>
        <a:xfrm>
          <a:off x="0" y="2965705"/>
          <a:ext cx="7293610" cy="593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946B15-0A45-40EA-8EC3-31EBDB0C6845}">
      <dsp:nvSpPr>
        <dsp:cNvPr id="0" name=""/>
        <dsp:cNvSpPr/>
      </dsp:nvSpPr>
      <dsp:spPr>
        <a:xfrm>
          <a:off x="179399" y="3099143"/>
          <a:ext cx="326180" cy="3261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863960-39EF-4FF5-BD34-7972DEDE321D}">
      <dsp:nvSpPr>
        <dsp:cNvPr id="0" name=""/>
        <dsp:cNvSpPr/>
      </dsp:nvSpPr>
      <dsp:spPr>
        <a:xfrm>
          <a:off x="684978" y="2965705"/>
          <a:ext cx="6608631" cy="593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5" tIns="62765" rIns="62765" bIns="62765" numCol="1" spcCol="1270" anchor="ctr" anchorCtr="0">
          <a:noAutofit/>
        </a:bodyPr>
        <a:lstStyle/>
        <a:p>
          <a:pPr marL="0" lvl="0" indent="0" algn="l" defTabSz="666750">
            <a:lnSpc>
              <a:spcPct val="100000"/>
            </a:lnSpc>
            <a:spcBef>
              <a:spcPct val="0"/>
            </a:spcBef>
            <a:spcAft>
              <a:spcPct val="35000"/>
            </a:spcAft>
            <a:buNone/>
          </a:pPr>
          <a:r>
            <a:rPr lang="en-US" sz="1500" kern="1200"/>
            <a:t>Budget are hard to forecast since it related to outside resource of company. (suppliers and contractors) </a:t>
          </a:r>
        </a:p>
      </dsp:txBody>
      <dsp:txXfrm>
        <a:off x="684978" y="2965705"/>
        <a:ext cx="6608631" cy="593054"/>
      </dsp:txXfrm>
    </dsp:sp>
    <dsp:sp modelId="{0BF587BD-A71E-4EFC-831E-A5E39F1674AB}">
      <dsp:nvSpPr>
        <dsp:cNvPr id="0" name=""/>
        <dsp:cNvSpPr/>
      </dsp:nvSpPr>
      <dsp:spPr>
        <a:xfrm>
          <a:off x="0" y="3707024"/>
          <a:ext cx="7293610" cy="593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77252B-40C9-4C39-96EF-33B8A0C555E8}">
      <dsp:nvSpPr>
        <dsp:cNvPr id="0" name=""/>
        <dsp:cNvSpPr/>
      </dsp:nvSpPr>
      <dsp:spPr>
        <a:xfrm>
          <a:off x="179399" y="3840461"/>
          <a:ext cx="326180" cy="32618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32F921-46FE-478F-AA8A-B0201F8E827F}">
      <dsp:nvSpPr>
        <dsp:cNvPr id="0" name=""/>
        <dsp:cNvSpPr/>
      </dsp:nvSpPr>
      <dsp:spPr>
        <a:xfrm>
          <a:off x="684978" y="3707024"/>
          <a:ext cx="6608631" cy="593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5" tIns="62765" rIns="62765" bIns="62765" numCol="1" spcCol="1270" anchor="ctr" anchorCtr="0">
          <a:noAutofit/>
        </a:bodyPr>
        <a:lstStyle/>
        <a:p>
          <a:pPr marL="0" lvl="0" indent="0" algn="l" defTabSz="666750">
            <a:lnSpc>
              <a:spcPct val="100000"/>
            </a:lnSpc>
            <a:spcBef>
              <a:spcPct val="0"/>
            </a:spcBef>
            <a:spcAft>
              <a:spcPct val="35000"/>
            </a:spcAft>
            <a:buNone/>
          </a:pPr>
          <a:r>
            <a:rPr lang="en-US" sz="1500" kern="1200"/>
            <a:t>Communication is important between teammates; crews and manager; stakeholders and manager; public (media) and company. </a:t>
          </a:r>
        </a:p>
      </dsp:txBody>
      <dsp:txXfrm>
        <a:off x="684978" y="3707024"/>
        <a:ext cx="6608631" cy="593054"/>
      </dsp:txXfrm>
    </dsp:sp>
    <dsp:sp modelId="{E6149C35-BA1E-4E98-A129-6EB4DB49B94F}">
      <dsp:nvSpPr>
        <dsp:cNvPr id="0" name=""/>
        <dsp:cNvSpPr/>
      </dsp:nvSpPr>
      <dsp:spPr>
        <a:xfrm>
          <a:off x="0" y="4448343"/>
          <a:ext cx="7293610" cy="593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44CF4D-3BEC-4FEA-A66D-C6EF7F922BDD}">
      <dsp:nvSpPr>
        <dsp:cNvPr id="0" name=""/>
        <dsp:cNvSpPr/>
      </dsp:nvSpPr>
      <dsp:spPr>
        <a:xfrm>
          <a:off x="179399" y="4581780"/>
          <a:ext cx="326180" cy="32618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E5316E-F052-49EE-A841-DE21BBFA7661}">
      <dsp:nvSpPr>
        <dsp:cNvPr id="0" name=""/>
        <dsp:cNvSpPr/>
      </dsp:nvSpPr>
      <dsp:spPr>
        <a:xfrm>
          <a:off x="684978" y="4448343"/>
          <a:ext cx="6608631" cy="593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5" tIns="62765" rIns="62765" bIns="62765" numCol="1" spcCol="1270" anchor="ctr" anchorCtr="0">
          <a:noAutofit/>
        </a:bodyPr>
        <a:lstStyle/>
        <a:p>
          <a:pPr marL="0" lvl="0" indent="0" algn="l" defTabSz="666750">
            <a:lnSpc>
              <a:spcPct val="100000"/>
            </a:lnSpc>
            <a:spcBef>
              <a:spcPct val="0"/>
            </a:spcBef>
            <a:spcAft>
              <a:spcPct val="35000"/>
            </a:spcAft>
            <a:buNone/>
          </a:pPr>
          <a:r>
            <a:rPr lang="en-US" sz="1500" kern="1200"/>
            <a:t>Difficult for manager to measure the ultimate outcome. For instance, 30% increase in total use of application and 48% of increase in transaction of new user.</a:t>
          </a:r>
        </a:p>
      </dsp:txBody>
      <dsp:txXfrm>
        <a:off x="684978" y="4448343"/>
        <a:ext cx="6608631" cy="5930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8C57C-2134-417F-9707-C010E6B60245}" type="datetimeFigureOut">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EFB3B-EDF2-4D0E-BFBB-D0D382E43082}" type="slidenum">
              <a:t>‹#›</a:t>
            </a:fld>
            <a:endParaRPr lang="en-US"/>
          </a:p>
        </p:txBody>
      </p:sp>
    </p:spTree>
    <p:extLst>
      <p:ext uri="{BB962C8B-B14F-4D97-AF65-F5344CB8AC3E}">
        <p14:creationId xmlns:p14="http://schemas.microsoft.com/office/powerpoint/2010/main" val="209189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some exciting news to share from The Quantum bank. In 2016, we launched our mobile banking application, and today, we are embarking on a project to take it even further.</a:t>
            </a:r>
          </a:p>
          <a:p>
            <a:r>
              <a:rPr lang="en-US"/>
              <a:t>Our primary goal is to enhance the existing application and expand our reputation into new geographical areas. We aim to provide an improved banking experience by upgrading the app with new features such as Bill Payment, Loans, New Account Opening, and Managing Investment Profiles.</a:t>
            </a:r>
          </a:p>
          <a:p>
            <a:r>
              <a:rPr lang="en-US"/>
              <a:t>The outcomes we anticipate are promising: an increase in revenue, more contracted business partners, a rise in user numbers and transactions, and an expanded awareness of our brand. This project is an opportunity for us to grow, innovate, and establish ourselves as leaders in the mobile banking industry.</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E3BEFB3B-EDF2-4D0E-BFBB-D0D382E43082}" type="slidenum">
              <a:rPr lang="en-US"/>
              <a:t>2</a:t>
            </a:fld>
            <a:endParaRPr lang="en-US"/>
          </a:p>
        </p:txBody>
      </p:sp>
    </p:spTree>
    <p:extLst>
      <p:ext uri="{BB962C8B-B14F-4D97-AF65-F5344CB8AC3E}">
        <p14:creationId xmlns:p14="http://schemas.microsoft.com/office/powerpoint/2010/main" val="326429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Summary: The Quantum Bank App enhance aims to provide more efficient, secure and innovative banking services. By introducing advanced technology and functionality, the project will improve customer experience, enhance business process efficiency, and meet the requirements of the changing financial market</a:t>
            </a:r>
          </a:p>
        </p:txBody>
      </p:sp>
      <p:sp>
        <p:nvSpPr>
          <p:cNvPr id="4" name="Slide Number Placeholder 3"/>
          <p:cNvSpPr>
            <a:spLocks noGrp="1"/>
          </p:cNvSpPr>
          <p:nvPr>
            <p:ph type="sldNum" sz="quarter" idx="5"/>
          </p:nvPr>
        </p:nvSpPr>
        <p:spPr/>
        <p:txBody>
          <a:bodyPr/>
          <a:lstStyle/>
          <a:p>
            <a:fld id="{E3BEFB3B-EDF2-4D0E-BFBB-D0D382E43082}" type="slidenum">
              <a:rPr lang="en-US"/>
              <a:t>5</a:t>
            </a:fld>
            <a:endParaRPr lang="en-US"/>
          </a:p>
        </p:txBody>
      </p:sp>
    </p:spTree>
    <p:extLst>
      <p:ext uri="{BB962C8B-B14F-4D97-AF65-F5344CB8AC3E}">
        <p14:creationId xmlns:p14="http://schemas.microsoft.com/office/powerpoint/2010/main" val="3911272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E3BEFB3B-EDF2-4D0E-BFBB-D0D382E43082}" type="slidenum">
              <a:rPr lang="en-US"/>
              <a:t>6</a:t>
            </a:fld>
            <a:endParaRPr lang="en-US"/>
          </a:p>
        </p:txBody>
      </p:sp>
    </p:spTree>
    <p:extLst>
      <p:ext uri="{BB962C8B-B14F-4D97-AF65-F5344CB8AC3E}">
        <p14:creationId xmlns:p14="http://schemas.microsoft.com/office/powerpoint/2010/main" val="405650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Human Resource Costs</a:t>
            </a:r>
          </a:p>
          <a:p>
            <a:r>
              <a:rPr lang="en-US"/>
              <a:t>Includes salaries and benefits for project managers, developers, testers, trainers, etc.</a:t>
            </a:r>
          </a:p>
          <a:p>
            <a:r>
              <a:rPr lang="en-US"/>
              <a:t>Hardware and software purchase costs</a:t>
            </a:r>
          </a:p>
          <a:p>
            <a:r>
              <a:rPr lang="en-US"/>
              <a:t>Includes the cost of purchasing hardware and software such as new servers, network equipment, storage devices, and licenses.</a:t>
            </a:r>
          </a:p>
          <a:p>
            <a:r>
              <a:rPr lang="en-US"/>
              <a:t>Cost of external services</a:t>
            </a:r>
          </a:p>
          <a:p>
            <a:r>
              <a:rPr lang="en-US"/>
              <a:t>Includes outsourcing costs for system design and development, as well as external expenses such as testing, training and consulting services.</a:t>
            </a:r>
          </a:p>
          <a:p>
            <a:r>
              <a:rPr lang="en-US"/>
              <a:t>Internal support costs</a:t>
            </a:r>
          </a:p>
          <a:p>
            <a:r>
              <a:rPr lang="en-US"/>
              <a:t>Includes training, travel and other project support costs for internal teams.</a:t>
            </a:r>
          </a:p>
          <a:p>
            <a:r>
              <a:rPr lang="en-US"/>
              <a:t>Set-aside and Risk Management</a:t>
            </a:r>
          </a:p>
          <a:p>
            <a:r>
              <a:rPr lang="en-US"/>
              <a:t>Set-aside funds to address potential change requirements, risk response, and project risks.</a:t>
            </a:r>
          </a:p>
        </p:txBody>
      </p:sp>
      <p:sp>
        <p:nvSpPr>
          <p:cNvPr id="4" name="Slide Number Placeholder 3"/>
          <p:cNvSpPr>
            <a:spLocks noGrp="1"/>
          </p:cNvSpPr>
          <p:nvPr>
            <p:ph type="sldNum" sz="quarter" idx="5"/>
          </p:nvPr>
        </p:nvSpPr>
        <p:spPr/>
        <p:txBody>
          <a:bodyPr/>
          <a:lstStyle/>
          <a:p>
            <a:fld id="{E3BEFB3B-EDF2-4D0E-BFBB-D0D382E43082}" type="slidenum">
              <a:t>7</a:t>
            </a:fld>
            <a:endParaRPr lang="en-US"/>
          </a:p>
        </p:txBody>
      </p:sp>
    </p:spTree>
    <p:extLst>
      <p:ext uri="{BB962C8B-B14F-4D97-AF65-F5344CB8AC3E}">
        <p14:creationId xmlns:p14="http://schemas.microsoft.com/office/powerpoint/2010/main" val="2732729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would like to highlight an important aspect of project management: the realization that project plans may not always align with reality. There are inherent risks involved that we must consider.</a:t>
            </a:r>
          </a:p>
          <a:p>
            <a:r>
              <a:rPr lang="en-US"/>
              <a:t>The success of a project, particularly in terms of budget and timeframes, heavily relies on the efficiency and collaboration of the entire team. It is the project manager's responsibility to closely monitor activities, ensuring that everything stays on track and within the allocated budget.</a:t>
            </a:r>
            <a:endParaRPr lang="en-US">
              <a:ea typeface="Calibri"/>
              <a:cs typeface="Calibri"/>
            </a:endParaRPr>
          </a:p>
          <a:p>
            <a:r>
              <a:rPr lang="en-US"/>
              <a:t>A well-defined Work Breakdown Structure (WBS) is crucial for effective project planning. Breaking down tasks into manageable components facilitates resource allocation, task dependencies, and progress tracking.</a:t>
            </a:r>
            <a:endParaRPr lang="en-US">
              <a:ea typeface="Calibri"/>
              <a:cs typeface="Calibri"/>
            </a:endParaRPr>
          </a:p>
          <a:p>
            <a:r>
              <a:rPr lang="en-US"/>
              <a:t>Forecasting budgets can be challenging as they are often linked to external resources, such as suppliers and contractors. Factors beyond our control can impact budgetary projections.</a:t>
            </a:r>
            <a:endParaRPr lang="en-US">
              <a:ea typeface="Calibri"/>
              <a:cs typeface="Calibri"/>
            </a:endParaRPr>
          </a:p>
          <a:p>
            <a:r>
              <a:rPr lang="en-US"/>
              <a:t>Communication plays a vital role throughout the project, involving effective coordination among team members, crews, stakeholders, and the public or media. Open channels of communication are key to success.</a:t>
            </a:r>
            <a:endParaRPr lang="en-US">
              <a:ea typeface="Calibri"/>
              <a:cs typeface="Calibri"/>
            </a:endParaRPr>
          </a:p>
          <a:p>
            <a:r>
              <a:rPr lang="en-US"/>
              <a:t>Measuring the ultimate outcome can be difficult for a manager. For instance, determining a specific increase, like a 30% rise in total application usage or a 48% boost in transactions by new users, requires careful analysis and consideration of multiple factors.</a:t>
            </a:r>
            <a:endParaRPr lang="en-US">
              <a:ea typeface="Calibri"/>
              <a:cs typeface="Calibri"/>
            </a:endParaRPr>
          </a:p>
          <a:p>
            <a:r>
              <a:rPr lang="en-US"/>
              <a:t>By acknowledging these risks and implementing proactive measures, we can navigate challenges, adapt to changing circumstances, and increase our chances of project success. Thank you for your attention.</a:t>
            </a:r>
            <a:endParaRPr lang="en-US">
              <a:ea typeface="Calibri"/>
              <a:cs typeface="Calibri"/>
            </a:endParaRPr>
          </a:p>
          <a:p>
            <a:br>
              <a:rPr lang="en-US"/>
            </a:b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E3BEFB3B-EDF2-4D0E-BFBB-D0D382E43082}" type="slidenum">
              <a:rPr lang="en-US"/>
              <a:t>11</a:t>
            </a:fld>
            <a:endParaRPr lang="en-US"/>
          </a:p>
        </p:txBody>
      </p:sp>
    </p:spTree>
    <p:extLst>
      <p:ext uri="{BB962C8B-B14F-4D97-AF65-F5344CB8AC3E}">
        <p14:creationId xmlns:p14="http://schemas.microsoft.com/office/powerpoint/2010/main" val="290622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320738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27644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31856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594045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581505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6/19/2024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446311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6/19/2024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46184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6/19/2024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4028341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51639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6/19/2024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98270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6/19/2024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546480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6/19/2024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956062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1" name="Rectangle 10">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7" name="Rectangle 12">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1506919" y="531404"/>
            <a:ext cx="3073914" cy="5120639"/>
          </a:xfrm>
        </p:spPr>
        <p:txBody>
          <a:bodyPr vert="horz" lIns="91440" tIns="45720" rIns="91440" bIns="45720" rtlCol="0" anchor="ctr">
            <a:normAutofit/>
          </a:bodyPr>
          <a:lstStyle/>
          <a:p>
            <a:pPr algn="ctr">
              <a:spcBef>
                <a:spcPts val="1200"/>
              </a:spcBef>
            </a:pPr>
            <a:br>
              <a:rPr lang="en-US" dirty="0"/>
            </a:br>
            <a:endParaRPr lang="en-US" dirty="0"/>
          </a:p>
          <a:p>
            <a:pPr algn="ctr">
              <a:spcBef>
                <a:spcPts val="1200"/>
              </a:spcBef>
            </a:pPr>
            <a:r>
              <a:rPr lang="en-US" sz="2000">
                <a:solidFill>
                  <a:srgbClr val="595959"/>
                </a:solidFill>
              </a:rPr>
              <a:t>Titiksha Ghosh </a:t>
            </a:r>
            <a:br>
              <a:rPr lang="en-US" sz="2000">
                <a:solidFill>
                  <a:srgbClr val="595959"/>
                </a:solidFill>
              </a:rPr>
            </a:br>
            <a:r>
              <a:rPr lang="en-US" sz="2000">
                <a:solidFill>
                  <a:srgbClr val="595959"/>
                </a:solidFill>
              </a:rPr>
              <a:t>Zhong Chen</a:t>
            </a:r>
            <a:br>
              <a:rPr lang="en-US" sz="2000" dirty="0">
                <a:solidFill>
                  <a:srgbClr val="595959"/>
                </a:solidFill>
              </a:rPr>
            </a:br>
            <a:r>
              <a:rPr lang="en-US" sz="2000" dirty="0" err="1">
                <a:solidFill>
                  <a:srgbClr val="595959"/>
                </a:solidFill>
              </a:rPr>
              <a:t>Xuejia</a:t>
            </a:r>
            <a:r>
              <a:rPr lang="en-US" sz="2000" dirty="0">
                <a:solidFill>
                  <a:srgbClr val="595959"/>
                </a:solidFill>
              </a:rPr>
              <a:t> Li Lystra </a:t>
            </a:r>
            <a:r>
              <a:rPr lang="en-US" sz="2000" dirty="0" err="1">
                <a:solidFill>
                  <a:srgbClr val="595959"/>
                </a:solidFill>
              </a:rPr>
              <a:t>Injamuri</a:t>
            </a:r>
            <a:r>
              <a:rPr lang="en-US" sz="2000" dirty="0">
                <a:solidFill>
                  <a:srgbClr val="595959"/>
                </a:solidFill>
              </a:rPr>
              <a:t> Naveen</a:t>
            </a:r>
          </a:p>
          <a:p>
            <a:pPr algn="ctr">
              <a:spcBef>
                <a:spcPts val="1200"/>
              </a:spcBef>
            </a:pPr>
            <a:r>
              <a:rPr lang="en-US" sz="2000" dirty="0">
                <a:solidFill>
                  <a:srgbClr val="595959"/>
                </a:solidFill>
              </a:rPr>
              <a:t>PJM 5900 – Foundations of Project Management</a:t>
            </a:r>
          </a:p>
          <a:p>
            <a:pPr algn="ctr">
              <a:spcBef>
                <a:spcPts val="1200"/>
              </a:spcBef>
            </a:pPr>
            <a:r>
              <a:rPr lang="en-US" sz="2000" dirty="0">
                <a:solidFill>
                  <a:srgbClr val="595959"/>
                </a:solidFill>
              </a:rPr>
              <a:t>Prof. Cheryl Gross</a:t>
            </a:r>
            <a:br>
              <a:rPr lang="en-US" dirty="0"/>
            </a:br>
            <a:br>
              <a:rPr lang="en-US" dirty="0"/>
            </a:br>
            <a:endParaRPr lang="en-US" dirty="0">
              <a:solidFill>
                <a:schemeClr val="tx1">
                  <a:lumMod val="85000"/>
                  <a:lumOff val="15000"/>
                </a:schemeClr>
              </a:solidFill>
            </a:endParaRPr>
          </a:p>
        </p:txBody>
      </p:sp>
      <p:sp>
        <p:nvSpPr>
          <p:cNvPr id="14" name="Rectangle 14">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6" name="Straight Connector 16">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98ABFF-17B1-24BA-F7F3-070AB77F8A6A}"/>
              </a:ext>
            </a:extLst>
          </p:cNvPr>
          <p:cNvSpPr>
            <a:spLocks noGrp="1"/>
          </p:cNvSpPr>
          <p:nvPr>
            <p:ph sz="half" idx="2"/>
          </p:nvPr>
        </p:nvSpPr>
        <p:spPr>
          <a:xfrm>
            <a:off x="4945792" y="456277"/>
            <a:ext cx="6672676" cy="5120640"/>
          </a:xfrm>
        </p:spPr>
        <p:txBody>
          <a:bodyPr vert="horz" lIns="91440" tIns="45720" rIns="91440" bIns="45720" rtlCol="0" anchor="ctr">
            <a:normAutofit/>
          </a:bodyPr>
          <a:lstStyle/>
          <a:p>
            <a:pPr marL="0" indent="0" algn="ctr">
              <a:buNone/>
            </a:pPr>
            <a:endParaRPr lang="en-US"/>
          </a:p>
          <a:p>
            <a:pPr marL="0" indent="0" algn="ctr">
              <a:buNone/>
            </a:pPr>
            <a:r>
              <a:rPr lang="en-US" sz="8000"/>
              <a:t>Quantum Bank</a:t>
            </a:r>
          </a:p>
          <a:p>
            <a:pPr marL="0" indent="0" algn="ctr">
              <a:buNone/>
            </a:pPr>
            <a:r>
              <a:rPr lang="en-US" sz="6600"/>
              <a:t>Status Report</a:t>
            </a:r>
            <a:endParaRPr lang="en-US" sz="7200"/>
          </a:p>
        </p:txBody>
      </p:sp>
      <p:sp>
        <p:nvSpPr>
          <p:cNvPr id="19" name="Rectangle 18">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8AED-2F69-6467-0A20-C2E913727298}"/>
              </a:ext>
            </a:extLst>
          </p:cNvPr>
          <p:cNvSpPr>
            <a:spLocks noGrp="1"/>
          </p:cNvSpPr>
          <p:nvPr>
            <p:ph type="title"/>
          </p:nvPr>
        </p:nvSpPr>
        <p:spPr>
          <a:xfrm>
            <a:off x="252919" y="1123837"/>
            <a:ext cx="2947482" cy="4601183"/>
          </a:xfrm>
        </p:spPr>
        <p:txBody>
          <a:bodyPr>
            <a:normAutofit/>
          </a:bodyPr>
          <a:lstStyle/>
          <a:p>
            <a:pPr algn="ctr"/>
            <a:r>
              <a:rPr lang="en-US" sz="4400">
                <a:cs typeface="Calibri Light"/>
              </a:rPr>
              <a:t>Anticipated Risks</a:t>
            </a:r>
            <a:endParaRPr lang="en-US" sz="4400"/>
          </a:p>
        </p:txBody>
      </p:sp>
      <p:graphicFrame>
        <p:nvGraphicFramePr>
          <p:cNvPr id="5" name="Content Placeholder 2">
            <a:extLst>
              <a:ext uri="{FF2B5EF4-FFF2-40B4-BE49-F238E27FC236}">
                <a16:creationId xmlns:a16="http://schemas.microsoft.com/office/drawing/2014/main" id="{112804DE-76E4-DD14-7142-BC4013AE77B5}"/>
              </a:ext>
            </a:extLst>
          </p:cNvPr>
          <p:cNvGraphicFramePr>
            <a:graphicFrameLocks noGrp="1"/>
          </p:cNvGraphicFramePr>
          <p:nvPr>
            <p:ph idx="1"/>
            <p:extLst>
              <p:ext uri="{D42A27DB-BD31-4B8C-83A1-F6EECF244321}">
                <p14:modId xmlns:p14="http://schemas.microsoft.com/office/powerpoint/2010/main" val="3482836506"/>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73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78A3F-3567-3691-D022-82143FF53F31}"/>
              </a:ext>
            </a:extLst>
          </p:cNvPr>
          <p:cNvSpPr>
            <a:spLocks noGrp="1"/>
          </p:cNvSpPr>
          <p:nvPr>
            <p:ph type="title"/>
          </p:nvPr>
        </p:nvSpPr>
        <p:spPr>
          <a:xfrm>
            <a:off x="8895775" y="1123837"/>
            <a:ext cx="2947482" cy="4601183"/>
          </a:xfrm>
        </p:spPr>
        <p:txBody>
          <a:bodyPr>
            <a:normAutofit/>
          </a:bodyPr>
          <a:lstStyle/>
          <a:p>
            <a:r>
              <a:rPr lang="en-US"/>
              <a:t>Lesson Learned</a:t>
            </a:r>
          </a:p>
        </p:txBody>
      </p:sp>
      <p:sp>
        <p:nvSpPr>
          <p:cNvPr id="20" name="Rectangle 13">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aphicFrame>
        <p:nvGraphicFramePr>
          <p:cNvPr id="5" name="Content Placeholder 2">
            <a:extLst>
              <a:ext uri="{FF2B5EF4-FFF2-40B4-BE49-F238E27FC236}">
                <a16:creationId xmlns:a16="http://schemas.microsoft.com/office/drawing/2014/main" id="{ABD6CAED-E4B7-B334-31E1-7AC70699E9C1}"/>
              </a:ext>
            </a:extLst>
          </p:cNvPr>
          <p:cNvGraphicFramePr>
            <a:graphicFrameLocks noGrp="1"/>
          </p:cNvGraphicFramePr>
          <p:nvPr>
            <p:ph idx="1"/>
            <p:extLst>
              <p:ext uri="{D42A27DB-BD31-4B8C-83A1-F6EECF244321}">
                <p14:modId xmlns:p14="http://schemas.microsoft.com/office/powerpoint/2010/main" val="280709270"/>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2327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BED7-2479-4E86-3FFF-CE839B236E22}"/>
              </a:ext>
            </a:extLst>
          </p:cNvPr>
          <p:cNvSpPr>
            <a:spLocks noGrp="1"/>
          </p:cNvSpPr>
          <p:nvPr>
            <p:ph type="title"/>
          </p:nvPr>
        </p:nvSpPr>
        <p:spPr/>
        <p:txBody>
          <a:bodyPr>
            <a:normAutofit/>
          </a:bodyPr>
          <a:lstStyle/>
          <a:p>
            <a:pPr algn="ctr"/>
            <a:r>
              <a:rPr lang="en-US" sz="4800">
                <a:ea typeface="Calibri Light"/>
                <a:cs typeface="Calibri Light"/>
              </a:rPr>
              <a:t>References</a:t>
            </a:r>
            <a:endParaRPr lang="en-US" sz="4800"/>
          </a:p>
        </p:txBody>
      </p:sp>
      <p:sp>
        <p:nvSpPr>
          <p:cNvPr id="3" name="Content Placeholder 2">
            <a:extLst>
              <a:ext uri="{FF2B5EF4-FFF2-40B4-BE49-F238E27FC236}">
                <a16:creationId xmlns:a16="http://schemas.microsoft.com/office/drawing/2014/main" id="{2AFC9085-FA3A-D9B7-8C20-F390E39A7AB5}"/>
              </a:ext>
            </a:extLst>
          </p:cNvPr>
          <p:cNvSpPr>
            <a:spLocks noGrp="1"/>
          </p:cNvSpPr>
          <p:nvPr>
            <p:ph idx="1"/>
          </p:nvPr>
        </p:nvSpPr>
        <p:spPr/>
        <p:txBody>
          <a:bodyPr/>
          <a:lstStyle/>
          <a:p>
            <a:r>
              <a:rPr lang="en-US">
                <a:ea typeface="+mn-lt"/>
                <a:cs typeface="+mn-lt"/>
              </a:rPr>
              <a:t>Meredith, J. R., &amp; Shafer, S. M. (2021). Chapter 2 - Case Study: The Quantum Bank. In Project Management in Practice. essay, Wiley.</a:t>
            </a:r>
          </a:p>
          <a:p>
            <a:endParaRPr lang="en-US"/>
          </a:p>
        </p:txBody>
      </p:sp>
    </p:spTree>
    <p:extLst>
      <p:ext uri="{BB962C8B-B14F-4D97-AF65-F5344CB8AC3E}">
        <p14:creationId xmlns:p14="http://schemas.microsoft.com/office/powerpoint/2010/main" val="3978207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B00137C-32AF-2E47-72E0-FDF6AF1DC583}"/>
              </a:ext>
            </a:extLst>
          </p:cNvPr>
          <p:cNvSpPr>
            <a:spLocks noGrp="1"/>
          </p:cNvSpPr>
          <p:nvPr>
            <p:ph type="title"/>
          </p:nvPr>
        </p:nvSpPr>
        <p:spPr>
          <a:xfrm>
            <a:off x="828022" y="1291289"/>
            <a:ext cx="8983489" cy="1000978"/>
          </a:xfrm>
        </p:spPr>
        <p:txBody>
          <a:bodyPr>
            <a:normAutofit/>
          </a:bodyPr>
          <a:lstStyle/>
          <a:p>
            <a:pPr algn="ctr"/>
            <a:r>
              <a:rPr lang="en-US" sz="4800">
                <a:ea typeface="+mj-lt"/>
                <a:cs typeface="+mj-lt"/>
              </a:rPr>
              <a:t>A brief description of the project</a:t>
            </a:r>
            <a:endParaRPr lang="en-US" sz="4800"/>
          </a:p>
          <a:p>
            <a:endParaRPr lang="en-US" sz="4800">
              <a:ea typeface="Calibri Light"/>
              <a:cs typeface="Calibri Light"/>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20A8307-2438-2082-8552-FF6968C0B79B}"/>
              </a:ext>
            </a:extLst>
          </p:cNvPr>
          <p:cNvSpPr>
            <a:spLocks noGrp="1"/>
          </p:cNvSpPr>
          <p:nvPr>
            <p:ph idx="1"/>
          </p:nvPr>
        </p:nvSpPr>
        <p:spPr>
          <a:xfrm>
            <a:off x="1600753" y="2535446"/>
            <a:ext cx="8983489" cy="3554457"/>
          </a:xfrm>
        </p:spPr>
        <p:txBody>
          <a:bodyPr>
            <a:normAutofit/>
          </a:bodyPr>
          <a:lstStyle/>
          <a:p>
            <a:r>
              <a:rPr lang="en-US">
                <a:solidFill>
                  <a:schemeClr val="tx1"/>
                </a:solidFill>
                <a:ea typeface="+mn-lt"/>
                <a:cs typeface="+mn-lt"/>
              </a:rPr>
              <a:t>The Quantum bank launched a mobile banking application in 2016. </a:t>
            </a:r>
          </a:p>
          <a:p>
            <a:r>
              <a:rPr lang="en-US">
                <a:solidFill>
                  <a:schemeClr val="tx1"/>
                </a:solidFill>
                <a:ea typeface="+mn-lt"/>
                <a:cs typeface="+mn-lt"/>
              </a:rPr>
              <a:t>The primary goal of the project is to improve the services in the existing application and expand the reputation in the new geographical areas.</a:t>
            </a:r>
          </a:p>
          <a:p>
            <a:r>
              <a:rPr lang="en-US">
                <a:solidFill>
                  <a:schemeClr val="tx1"/>
                </a:solidFill>
                <a:ea typeface="+mn-lt"/>
                <a:cs typeface="+mn-lt"/>
              </a:rPr>
              <a:t>This project is about upgrading existing banking application with new features like Bill Payment, Loans, New Account Opening, Managing Investment Profiles etc.</a:t>
            </a:r>
          </a:p>
          <a:p>
            <a:r>
              <a:rPr lang="en-US">
                <a:solidFill>
                  <a:schemeClr val="tx1"/>
                </a:solidFill>
              </a:rPr>
              <a:t>The project outcomes: 1. Increase in revenue for our bank 2. Increase contracted business partners 3. Increase in user number and transactions. 4. Expand awareness/reputation of our brand</a:t>
            </a:r>
          </a:p>
        </p:txBody>
      </p:sp>
    </p:spTree>
    <p:extLst>
      <p:ext uri="{BB962C8B-B14F-4D97-AF65-F5344CB8AC3E}">
        <p14:creationId xmlns:p14="http://schemas.microsoft.com/office/powerpoint/2010/main" val="1644192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AFF8122-B179-3095-8B97-3AFC66135A3F}"/>
              </a:ext>
            </a:extLst>
          </p:cNvPr>
          <p:cNvSpPr>
            <a:spLocks noGrp="1"/>
          </p:cNvSpPr>
          <p:nvPr>
            <p:ph type="title"/>
          </p:nvPr>
        </p:nvSpPr>
        <p:spPr>
          <a:xfrm>
            <a:off x="624106" y="1205430"/>
            <a:ext cx="8983489" cy="1000978"/>
          </a:xfrm>
        </p:spPr>
        <p:txBody>
          <a:bodyPr>
            <a:normAutofit/>
          </a:bodyPr>
          <a:lstStyle/>
          <a:p>
            <a:pPr algn="ctr"/>
            <a:r>
              <a:rPr lang="en-US" sz="4800">
                <a:solidFill>
                  <a:schemeClr val="bg1"/>
                </a:solidFill>
                <a:ea typeface="+mj-lt"/>
                <a:cs typeface="+mj-lt"/>
              </a:rPr>
              <a:t>Expected benefits</a:t>
            </a:r>
            <a:endParaRPr lang="en-US" sz="4800">
              <a:solidFill>
                <a:schemeClr val="bg1"/>
              </a:solidFill>
            </a:endParaRPr>
          </a:p>
          <a:p>
            <a:endParaRPr lang="en-US">
              <a:cs typeface="Calibri Light"/>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48910080-B1D3-BF76-6FAA-5233F1660559}"/>
              </a:ext>
            </a:extLst>
          </p:cNvPr>
          <p:cNvSpPr>
            <a:spLocks noGrp="1"/>
          </p:cNvSpPr>
          <p:nvPr>
            <p:ph idx="1"/>
          </p:nvPr>
        </p:nvSpPr>
        <p:spPr>
          <a:xfrm>
            <a:off x="1600753" y="2535446"/>
            <a:ext cx="8983489" cy="3554457"/>
          </a:xfrm>
        </p:spPr>
        <p:txBody>
          <a:bodyPr>
            <a:normAutofit/>
          </a:bodyPr>
          <a:lstStyle/>
          <a:p>
            <a:pPr marL="228600" indent="-228600">
              <a:buAutoNum type="arabicPeriod"/>
            </a:pPr>
            <a:r>
              <a:rPr lang="en-US" sz="1400" b="1">
                <a:solidFill>
                  <a:schemeClr val="tx1"/>
                </a:solidFill>
                <a:ea typeface="+mn-lt"/>
                <a:cs typeface="+mn-lt"/>
              </a:rPr>
              <a:t>Enhanced security:</a:t>
            </a:r>
            <a:r>
              <a:rPr lang="en-US" sz="1400">
                <a:solidFill>
                  <a:schemeClr val="tx1"/>
                </a:solidFill>
                <a:ea typeface="+mn-lt"/>
                <a:cs typeface="+mn-lt"/>
              </a:rPr>
              <a:t> Quantum computing can provide improved security capabilities for banking systems. Quantum-resistant cryptographic algorithms can be employed to protect sensitive financial data and transactions, ensuring robust security even against attacks from quantum computers. </a:t>
            </a:r>
          </a:p>
          <a:p>
            <a:pPr marL="228600" indent="-228600">
              <a:buAutoNum type="arabicPeriod"/>
            </a:pPr>
            <a:r>
              <a:rPr lang="en-US" sz="1400" b="1">
                <a:solidFill>
                  <a:schemeClr val="tx1"/>
                </a:solidFill>
                <a:ea typeface="+mn-lt"/>
                <a:cs typeface="+mn-lt"/>
              </a:rPr>
              <a:t>Faster data processing and analysis: </a:t>
            </a:r>
            <a:r>
              <a:rPr lang="en-US" sz="1400">
                <a:solidFill>
                  <a:schemeClr val="tx1"/>
                </a:solidFill>
                <a:ea typeface="+mn-lt"/>
                <a:cs typeface="+mn-lt"/>
              </a:rPr>
              <a:t>Quantum computers have the potential to solve certain complex computational problems much faster than classical computers. </a:t>
            </a:r>
          </a:p>
          <a:p>
            <a:pPr marL="228600" indent="-228600">
              <a:buAutoNum type="arabicPeriod"/>
            </a:pPr>
            <a:r>
              <a:rPr lang="en-US" sz="1400" b="1">
                <a:solidFill>
                  <a:schemeClr val="tx1"/>
                </a:solidFill>
                <a:ea typeface="+mn-lt"/>
                <a:cs typeface="+mn-lt"/>
              </a:rPr>
              <a:t>Optimization of financial operations:</a:t>
            </a:r>
            <a:r>
              <a:rPr lang="en-US" sz="1400">
                <a:solidFill>
                  <a:schemeClr val="tx1"/>
                </a:solidFill>
                <a:ea typeface="+mn-lt"/>
                <a:cs typeface="+mn-lt"/>
              </a:rPr>
              <a:t> Quantum algorithms and optimization techniques can assist banks in solving complex optimization problems. For example, quantum computing can be applied to improve asset-liability management, portfolio optimization, and transaction settlement processes.</a:t>
            </a:r>
          </a:p>
          <a:p>
            <a:pPr marL="228600" indent="-228600">
              <a:buAutoNum type="arabicPeriod"/>
            </a:pPr>
            <a:r>
              <a:rPr lang="en-US" sz="1400" b="1">
                <a:solidFill>
                  <a:schemeClr val="tx1"/>
                </a:solidFill>
                <a:ea typeface="+mn-lt"/>
                <a:cs typeface="+mn-lt"/>
              </a:rPr>
              <a:t>Advanced data analytics: </a:t>
            </a:r>
            <a:r>
              <a:rPr lang="en-US" sz="1400">
                <a:solidFill>
                  <a:schemeClr val="tx1"/>
                </a:solidFill>
                <a:ea typeface="+mn-lt"/>
                <a:cs typeface="+mn-lt"/>
              </a:rPr>
              <a:t>Quantum computers have the potential to analyze large datasets and extract meaningful insights efficiently. Banks can utilize quantum algorithms and machine learning techniques to gain deeper insights into customer behavior, identify patterns, and develop more personalized financial products and services.</a:t>
            </a:r>
          </a:p>
          <a:p>
            <a:pPr marL="228600" indent="-228600">
              <a:buAutoNum type="arabicPeriod"/>
            </a:pPr>
            <a:r>
              <a:rPr lang="en-US" sz="1400" b="1">
                <a:solidFill>
                  <a:schemeClr val="tx1"/>
                </a:solidFill>
                <a:ea typeface="+mn-lt"/>
                <a:cs typeface="+mn-lt"/>
              </a:rPr>
              <a:t>Innovations in financial modeling:</a:t>
            </a:r>
            <a:r>
              <a:rPr lang="en-US" sz="1400">
                <a:solidFill>
                  <a:schemeClr val="tx1"/>
                </a:solidFill>
                <a:ea typeface="+mn-lt"/>
                <a:cs typeface="+mn-lt"/>
              </a:rPr>
              <a:t> Quantum computing can enable more sophisticated financial modeling and simulation capabilities. Complex financial models, such as Monte Carlo simulations for pricing derivatives or optimizing investment strategies, can be executed more accurately and efficiently with quantum algorithms. </a:t>
            </a:r>
            <a:endParaRPr lang="en-US" sz="1400">
              <a:solidFill>
                <a:schemeClr val="tx1"/>
              </a:solidFill>
            </a:endParaRPr>
          </a:p>
        </p:txBody>
      </p:sp>
    </p:spTree>
    <p:extLst>
      <p:ext uri="{BB962C8B-B14F-4D97-AF65-F5344CB8AC3E}">
        <p14:creationId xmlns:p14="http://schemas.microsoft.com/office/powerpoint/2010/main" val="332626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AFF8122-B179-3095-8B97-3AFC66135A3F}"/>
              </a:ext>
            </a:extLst>
          </p:cNvPr>
          <p:cNvSpPr>
            <a:spLocks noGrp="1"/>
          </p:cNvSpPr>
          <p:nvPr>
            <p:ph type="title"/>
          </p:nvPr>
        </p:nvSpPr>
        <p:spPr>
          <a:xfrm>
            <a:off x="302134" y="1516669"/>
            <a:ext cx="8983489" cy="1000978"/>
          </a:xfrm>
        </p:spPr>
        <p:txBody>
          <a:bodyPr>
            <a:normAutofit/>
          </a:bodyPr>
          <a:lstStyle/>
          <a:p>
            <a:pPr algn="ctr"/>
            <a:r>
              <a:rPr lang="en-US" sz="4800">
                <a:solidFill>
                  <a:schemeClr val="bg1"/>
                </a:solidFill>
                <a:ea typeface="+mj-lt"/>
                <a:cs typeface="+mj-lt"/>
              </a:rPr>
              <a:t>Reporting Period</a:t>
            </a:r>
            <a:endParaRPr lang="en-US"/>
          </a:p>
          <a:p>
            <a:endParaRPr lang="en-US">
              <a:solidFill>
                <a:schemeClr val="bg1"/>
              </a:solidFill>
            </a:endParaRPr>
          </a:p>
          <a:p>
            <a:endParaRPr lang="en-US">
              <a:cs typeface="Calibri Light"/>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Diagram 4">
            <a:extLst>
              <a:ext uri="{FF2B5EF4-FFF2-40B4-BE49-F238E27FC236}">
                <a16:creationId xmlns:a16="http://schemas.microsoft.com/office/drawing/2014/main" id="{80728E4B-9DC1-3919-F1A2-220153350324}"/>
              </a:ext>
            </a:extLst>
          </p:cNvPr>
          <p:cNvGraphicFramePr/>
          <p:nvPr>
            <p:extLst>
              <p:ext uri="{D42A27DB-BD31-4B8C-83A1-F6EECF244321}">
                <p14:modId xmlns:p14="http://schemas.microsoft.com/office/powerpoint/2010/main" val="129973774"/>
              </p:ext>
            </p:extLst>
          </p:nvPr>
        </p:nvGraphicFramePr>
        <p:xfrm>
          <a:off x="3013126" y="1813910"/>
          <a:ext cx="7293610" cy="5041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6603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AFF8122-B179-3095-8B97-3AFC66135A3F}"/>
              </a:ext>
            </a:extLst>
          </p:cNvPr>
          <p:cNvSpPr>
            <a:spLocks noGrp="1"/>
          </p:cNvSpPr>
          <p:nvPr>
            <p:ph type="title"/>
          </p:nvPr>
        </p:nvSpPr>
        <p:spPr>
          <a:xfrm>
            <a:off x="581177" y="1452275"/>
            <a:ext cx="8983489" cy="1000978"/>
          </a:xfrm>
        </p:spPr>
        <p:txBody>
          <a:bodyPr>
            <a:normAutofit/>
          </a:bodyPr>
          <a:lstStyle/>
          <a:p>
            <a:pPr algn="ctr"/>
            <a:r>
              <a:rPr lang="en-US" sz="4800">
                <a:solidFill>
                  <a:schemeClr val="bg1"/>
                </a:solidFill>
                <a:ea typeface="+mj-lt"/>
                <a:cs typeface="+mj-lt"/>
              </a:rPr>
              <a:t>Project Summary</a:t>
            </a:r>
            <a:endParaRPr lang="en-US" sz="4800">
              <a:solidFill>
                <a:schemeClr val="bg1"/>
              </a:solidFill>
            </a:endParaRPr>
          </a:p>
          <a:p>
            <a:endParaRPr lang="en-US">
              <a:solidFill>
                <a:schemeClr val="bg1"/>
              </a:solidFill>
            </a:endParaRPr>
          </a:p>
          <a:p>
            <a:endParaRPr lang="en-US">
              <a:cs typeface="Calibri Light"/>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2" name="Diagram 4">
            <a:extLst>
              <a:ext uri="{FF2B5EF4-FFF2-40B4-BE49-F238E27FC236}">
                <a16:creationId xmlns:a16="http://schemas.microsoft.com/office/drawing/2014/main" id="{99FE02FA-1501-2CDA-6EF2-F6EDD84FD66A}"/>
              </a:ext>
            </a:extLst>
          </p:cNvPr>
          <p:cNvGraphicFramePr/>
          <p:nvPr>
            <p:extLst>
              <p:ext uri="{D42A27DB-BD31-4B8C-83A1-F6EECF244321}">
                <p14:modId xmlns:p14="http://schemas.microsoft.com/office/powerpoint/2010/main" val="4070426332"/>
              </p:ext>
            </p:extLst>
          </p:nvPr>
        </p:nvGraphicFramePr>
        <p:xfrm>
          <a:off x="1619517" y="2695312"/>
          <a:ext cx="10337443" cy="3218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2174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AFF8122-B179-3095-8B97-3AFC66135A3F}"/>
              </a:ext>
            </a:extLst>
          </p:cNvPr>
          <p:cNvSpPr>
            <a:spLocks noGrp="1"/>
          </p:cNvSpPr>
          <p:nvPr>
            <p:ph type="title"/>
          </p:nvPr>
        </p:nvSpPr>
        <p:spPr>
          <a:xfrm>
            <a:off x="441656" y="1784979"/>
            <a:ext cx="8983489" cy="1000978"/>
          </a:xfrm>
        </p:spPr>
        <p:txBody>
          <a:bodyPr>
            <a:normAutofit/>
          </a:bodyPr>
          <a:lstStyle/>
          <a:p>
            <a:pPr algn="ctr"/>
            <a:r>
              <a:rPr lang="en-US" sz="4800">
                <a:ea typeface="+mj-lt"/>
                <a:cs typeface="+mj-lt"/>
              </a:rPr>
              <a:t>Schedule  Summary</a:t>
            </a:r>
            <a:endParaRPr lang="en-US"/>
          </a:p>
          <a:p>
            <a:endParaRPr lang="en-US">
              <a:solidFill>
                <a:schemeClr val="bg1"/>
              </a:solidFill>
            </a:endParaRPr>
          </a:p>
          <a:p>
            <a:endParaRPr lang="en-US">
              <a:solidFill>
                <a:schemeClr val="bg1"/>
              </a:solidFill>
            </a:endParaRPr>
          </a:p>
          <a:p>
            <a:endParaRPr lang="en-US">
              <a:cs typeface="Calibri Light"/>
            </a:endParaRP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7" name="Diagram 4">
            <a:extLst>
              <a:ext uri="{FF2B5EF4-FFF2-40B4-BE49-F238E27FC236}">
                <a16:creationId xmlns:a16="http://schemas.microsoft.com/office/drawing/2014/main" id="{275AABF7-4058-544B-07F9-D7B5483160CC}"/>
              </a:ext>
            </a:extLst>
          </p:cNvPr>
          <p:cNvGraphicFramePr/>
          <p:nvPr>
            <p:extLst>
              <p:ext uri="{D42A27DB-BD31-4B8C-83A1-F6EECF244321}">
                <p14:modId xmlns:p14="http://schemas.microsoft.com/office/powerpoint/2010/main" val="2242361647"/>
              </p:ext>
            </p:extLst>
          </p:nvPr>
        </p:nvGraphicFramePr>
        <p:xfrm>
          <a:off x="2362201" y="2598358"/>
          <a:ext cx="8237444" cy="3374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9356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791414EE-3F22-ECF2-501A-699623CB0469}"/>
              </a:ext>
            </a:extLst>
          </p:cNvPr>
          <p:cNvPicPr>
            <a:picLocks noChangeAspect="1"/>
          </p:cNvPicPr>
          <p:nvPr/>
        </p:nvPicPr>
        <p:blipFill rotWithShape="1">
          <a:blip r:embed="rId3"/>
          <a:srcRect r="8817" b="-1"/>
          <a:stretch/>
        </p:blipFill>
        <p:spPr>
          <a:xfrm>
            <a:off x="-1702" y="-3633"/>
            <a:ext cx="12200754" cy="6871864"/>
          </a:xfrm>
          <a:prstGeom prst="rect">
            <a:avLst/>
          </a:prstGeom>
        </p:spPr>
      </p:pic>
      <p:sp>
        <p:nvSpPr>
          <p:cNvPr id="2" name="Title 1">
            <a:extLst>
              <a:ext uri="{FF2B5EF4-FFF2-40B4-BE49-F238E27FC236}">
                <a16:creationId xmlns:a16="http://schemas.microsoft.com/office/drawing/2014/main" id="{B4C5C0C1-0D6C-B1A0-5984-D22E1DF4F012}"/>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sz="4000" kern="1200">
                <a:solidFill>
                  <a:schemeClr val="tx1"/>
                </a:solidFill>
                <a:latin typeface="+mj-lt"/>
                <a:ea typeface="+mj-ea"/>
                <a:cs typeface="+mj-cs"/>
              </a:rPr>
              <a:t>Budget</a:t>
            </a:r>
          </a:p>
        </p:txBody>
      </p:sp>
      <p:pic>
        <p:nvPicPr>
          <p:cNvPr id="10" name="Picture 10" descr="Table&#10;&#10;Description automatically generated">
            <a:extLst>
              <a:ext uri="{FF2B5EF4-FFF2-40B4-BE49-F238E27FC236}">
                <a16:creationId xmlns:a16="http://schemas.microsoft.com/office/drawing/2014/main" id="{DCFCF864-04FC-5F85-2C45-7749E86D0CB2}"/>
              </a:ext>
            </a:extLst>
          </p:cNvPr>
          <p:cNvPicPr>
            <a:picLocks noChangeAspect="1"/>
          </p:cNvPicPr>
          <p:nvPr/>
        </p:nvPicPr>
        <p:blipFill>
          <a:blip r:embed="rId4"/>
          <a:stretch>
            <a:fillRect/>
          </a:stretch>
        </p:blipFill>
        <p:spPr>
          <a:xfrm>
            <a:off x="1190018" y="1213988"/>
            <a:ext cx="9982199" cy="5378470"/>
          </a:xfrm>
          <a:prstGeom prst="rect">
            <a:avLst/>
          </a:prstGeom>
        </p:spPr>
      </p:pic>
    </p:spTree>
    <p:extLst>
      <p:ext uri="{BB962C8B-B14F-4D97-AF65-F5344CB8AC3E}">
        <p14:creationId xmlns:p14="http://schemas.microsoft.com/office/powerpoint/2010/main" val="3382646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4A2B-F6B2-C044-D38C-88CCD61D885F}"/>
              </a:ext>
            </a:extLst>
          </p:cNvPr>
          <p:cNvSpPr>
            <a:spLocks noGrp="1"/>
          </p:cNvSpPr>
          <p:nvPr>
            <p:ph type="title"/>
          </p:nvPr>
        </p:nvSpPr>
        <p:spPr>
          <a:xfrm>
            <a:off x="252919" y="1123837"/>
            <a:ext cx="2947482" cy="4601183"/>
          </a:xfrm>
        </p:spPr>
        <p:txBody>
          <a:bodyPr>
            <a:normAutofit/>
          </a:bodyPr>
          <a:lstStyle/>
          <a:p>
            <a:pPr algn="ctr"/>
            <a:r>
              <a:rPr lang="en-US" sz="2800" b="1">
                <a:cs typeface="Calibri Light"/>
              </a:rPr>
              <a:t>Significant Accomplishments </a:t>
            </a:r>
            <a:endParaRPr lang="en-US"/>
          </a:p>
        </p:txBody>
      </p:sp>
      <p:pic>
        <p:nvPicPr>
          <p:cNvPr id="6" name="Picture 6" descr="Close-up of credit card on keyboard">
            <a:extLst>
              <a:ext uri="{FF2B5EF4-FFF2-40B4-BE49-F238E27FC236}">
                <a16:creationId xmlns:a16="http://schemas.microsoft.com/office/drawing/2014/main" id="{6EBEF909-1764-C246-2E41-75C4014646ED}"/>
              </a:ext>
            </a:extLst>
          </p:cNvPr>
          <p:cNvPicPr>
            <a:picLocks noChangeAspect="1"/>
          </p:cNvPicPr>
          <p:nvPr/>
        </p:nvPicPr>
        <p:blipFill rotWithShape="1">
          <a:blip r:embed="rId2"/>
          <a:srcRect t="24257" b="10823"/>
          <a:stretch/>
        </p:blipFill>
        <p:spPr>
          <a:xfrm>
            <a:off x="3831797" y="714252"/>
            <a:ext cx="2694053" cy="1311734"/>
          </a:xfrm>
          <a:prstGeom prst="rect">
            <a:avLst/>
          </a:prstGeom>
        </p:spPr>
      </p:pic>
      <p:pic>
        <p:nvPicPr>
          <p:cNvPr id="4" name="Picture 4" descr="Scientist looking looking at a futuristic display with data">
            <a:extLst>
              <a:ext uri="{FF2B5EF4-FFF2-40B4-BE49-F238E27FC236}">
                <a16:creationId xmlns:a16="http://schemas.microsoft.com/office/drawing/2014/main" id="{2FAE218A-2DFE-BE7B-5F22-30A6224BB06C}"/>
              </a:ext>
            </a:extLst>
          </p:cNvPr>
          <p:cNvPicPr>
            <a:picLocks noChangeAspect="1"/>
          </p:cNvPicPr>
          <p:nvPr/>
        </p:nvPicPr>
        <p:blipFill rotWithShape="1">
          <a:blip r:embed="rId3"/>
          <a:srcRect b="27069"/>
          <a:stretch/>
        </p:blipFill>
        <p:spPr>
          <a:xfrm>
            <a:off x="3831797" y="2741033"/>
            <a:ext cx="2694053" cy="1311503"/>
          </a:xfrm>
          <a:prstGeom prst="rect">
            <a:avLst/>
          </a:prstGeom>
        </p:spPr>
      </p:pic>
      <p:pic>
        <p:nvPicPr>
          <p:cNvPr id="5" name="Picture 5" descr="Graph">
            <a:extLst>
              <a:ext uri="{FF2B5EF4-FFF2-40B4-BE49-F238E27FC236}">
                <a16:creationId xmlns:a16="http://schemas.microsoft.com/office/drawing/2014/main" id="{39865082-1560-86C8-32D3-57A11BC5B04D}"/>
              </a:ext>
            </a:extLst>
          </p:cNvPr>
          <p:cNvPicPr>
            <a:picLocks noChangeAspect="1"/>
          </p:cNvPicPr>
          <p:nvPr/>
        </p:nvPicPr>
        <p:blipFill rotWithShape="1">
          <a:blip r:embed="rId4"/>
          <a:srcRect t="9689" r="-4" b="12338"/>
          <a:stretch/>
        </p:blipFill>
        <p:spPr>
          <a:xfrm>
            <a:off x="3831797" y="4767028"/>
            <a:ext cx="2694054" cy="1312844"/>
          </a:xfrm>
          <a:prstGeom prst="rect">
            <a:avLst/>
          </a:prstGeom>
        </p:spPr>
      </p:pic>
      <p:sp>
        <p:nvSpPr>
          <p:cNvPr id="3" name="Content Placeholder 2">
            <a:extLst>
              <a:ext uri="{FF2B5EF4-FFF2-40B4-BE49-F238E27FC236}">
                <a16:creationId xmlns:a16="http://schemas.microsoft.com/office/drawing/2014/main" id="{483FABCF-4799-FA61-BB41-F6824D7B0630}"/>
              </a:ext>
            </a:extLst>
          </p:cNvPr>
          <p:cNvSpPr>
            <a:spLocks noGrp="1"/>
          </p:cNvSpPr>
          <p:nvPr>
            <p:ph idx="1"/>
          </p:nvPr>
        </p:nvSpPr>
        <p:spPr>
          <a:xfrm>
            <a:off x="6909898" y="864108"/>
            <a:ext cx="4274570" cy="5120640"/>
          </a:xfrm>
        </p:spPr>
        <p:txBody>
          <a:bodyPr vert="horz" lIns="91440" tIns="45720" rIns="91440" bIns="45720" rtlCol="0">
            <a:normAutofit/>
          </a:bodyPr>
          <a:lstStyle/>
          <a:p>
            <a:pPr marL="0" indent="0">
              <a:buNone/>
            </a:pPr>
            <a:r>
              <a:rPr lang="en-US">
                <a:cs typeface="Calibri"/>
              </a:rPr>
              <a:t>Successful implementation of computing technology within the bank's operations. This achievement would involve:</a:t>
            </a:r>
          </a:p>
          <a:p>
            <a:pPr marL="0" indent="0">
              <a:buNone/>
            </a:pPr>
            <a:endParaRPr lang="en-US">
              <a:cs typeface="Calibri"/>
            </a:endParaRPr>
          </a:p>
          <a:p>
            <a:r>
              <a:rPr lang="en-US">
                <a:cs typeface="Calibri"/>
              </a:rPr>
              <a:t>Integrating systems</a:t>
            </a:r>
          </a:p>
          <a:p>
            <a:r>
              <a:rPr lang="en-US">
                <a:cs typeface="Calibri"/>
              </a:rPr>
              <a:t>Improved security measures</a:t>
            </a:r>
          </a:p>
          <a:p>
            <a:r>
              <a:rPr lang="en-US">
                <a:cs typeface="Calibri"/>
              </a:rPr>
              <a:t>Optimized banking process</a:t>
            </a:r>
          </a:p>
          <a:p>
            <a:r>
              <a:rPr lang="en-US">
                <a:cs typeface="Calibri"/>
              </a:rPr>
              <a:t>Enhanced risk assessment </a:t>
            </a:r>
          </a:p>
        </p:txBody>
      </p:sp>
      <p:sp>
        <p:nvSpPr>
          <p:cNvPr id="17" name="Rectangle 19">
            <a:extLst>
              <a:ext uri="{FF2B5EF4-FFF2-40B4-BE49-F238E27FC236}">
                <a16:creationId xmlns:a16="http://schemas.microsoft.com/office/drawing/2014/main" id="{A005715A-9AA0-4685-AE44-39808EF65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721464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0B8C-F7CD-905A-0813-1A58010FD700}"/>
              </a:ext>
            </a:extLst>
          </p:cNvPr>
          <p:cNvSpPr>
            <a:spLocks noGrp="1"/>
          </p:cNvSpPr>
          <p:nvPr>
            <p:ph type="title"/>
          </p:nvPr>
        </p:nvSpPr>
        <p:spPr>
          <a:xfrm>
            <a:off x="252919" y="1123837"/>
            <a:ext cx="2947482" cy="4601183"/>
          </a:xfrm>
        </p:spPr>
        <p:txBody>
          <a:bodyPr>
            <a:normAutofit/>
          </a:bodyPr>
          <a:lstStyle/>
          <a:p>
            <a:pPr algn="ctr"/>
            <a:r>
              <a:rPr lang="en-US" b="1">
                <a:cs typeface="Calibri Light"/>
              </a:rPr>
              <a:t> Issues </a:t>
            </a:r>
            <a:br>
              <a:rPr lang="en-US" b="1">
                <a:cs typeface="Calibri Light"/>
              </a:rPr>
            </a:br>
            <a:r>
              <a:rPr lang="en-US" b="1">
                <a:cs typeface="Calibri Light"/>
              </a:rPr>
              <a:t>&amp; </a:t>
            </a:r>
            <a:br>
              <a:rPr lang="en-US" b="1">
                <a:cs typeface="Calibri Light"/>
              </a:rPr>
            </a:br>
            <a:r>
              <a:rPr lang="en-US" b="1">
                <a:cs typeface="Calibri Light"/>
              </a:rPr>
              <a:t>Resolutions </a:t>
            </a:r>
            <a:endParaRPr lang="en-US">
              <a:cs typeface="Calibri Light" panose="020F0302020204030204"/>
            </a:endParaRPr>
          </a:p>
        </p:txBody>
      </p:sp>
      <p:graphicFrame>
        <p:nvGraphicFramePr>
          <p:cNvPr id="12" name="Content Placeholder 2">
            <a:extLst>
              <a:ext uri="{FF2B5EF4-FFF2-40B4-BE49-F238E27FC236}">
                <a16:creationId xmlns:a16="http://schemas.microsoft.com/office/drawing/2014/main" id="{4069A86F-3921-C550-EC49-40E0CD3CB95B}"/>
              </a:ext>
            </a:extLst>
          </p:cNvPr>
          <p:cNvGraphicFramePr>
            <a:graphicFrameLocks noGrp="1"/>
          </p:cNvGraphicFramePr>
          <p:nvPr>
            <p:ph idx="1"/>
            <p:extLst>
              <p:ext uri="{D42A27DB-BD31-4B8C-83A1-F6EECF244321}">
                <p14:modId xmlns:p14="http://schemas.microsoft.com/office/powerpoint/2010/main" val="671312897"/>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05948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dcfe387-f870-4209-9997-87065e336dd3">
      <UserInfo>
        <DisplayName>Zhong Chen</DisplayName>
        <AccountId>15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5FBB3FC661E3B459804C14D6EDC604D" ma:contentTypeVersion="4" ma:contentTypeDescription="Create a new document." ma:contentTypeScope="" ma:versionID="628c21eb1d2030b111578b216f7c6853">
  <xsd:schema xmlns:xsd="http://www.w3.org/2001/XMLSchema" xmlns:xs="http://www.w3.org/2001/XMLSchema" xmlns:p="http://schemas.microsoft.com/office/2006/metadata/properties" xmlns:ns2="72cc5877-a4be-48c1-9494-2edf98e1b099" xmlns:ns3="9dcfe387-f870-4209-9997-87065e336dd3" targetNamespace="http://schemas.microsoft.com/office/2006/metadata/properties" ma:root="true" ma:fieldsID="c875d351d35c2e130cec3d4d7a1503a5" ns2:_="" ns3:_="">
    <xsd:import namespace="72cc5877-a4be-48c1-9494-2edf98e1b099"/>
    <xsd:import namespace="9dcfe387-f870-4209-9997-87065e336dd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cc5877-a4be-48c1-9494-2edf98e1b0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cfe387-f870-4209-9997-87065e336dd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22947E-56FA-4DE7-9871-0EFC524790D7}">
  <ds:schemaRefs>
    <ds:schemaRef ds:uri="http://schemas.microsoft.com/office/2006/metadata/properties"/>
    <ds:schemaRef ds:uri="http://schemas.microsoft.com/office/infopath/2007/PartnerControls"/>
    <ds:schemaRef ds:uri="9dcfe387-f870-4209-9997-87065e336dd3"/>
  </ds:schemaRefs>
</ds:datastoreItem>
</file>

<file path=customXml/itemProps2.xml><?xml version="1.0" encoding="utf-8"?>
<ds:datastoreItem xmlns:ds="http://schemas.openxmlformats.org/officeDocument/2006/customXml" ds:itemID="{6182C3CB-880E-4CFD-A0C8-5360FAA076F8}">
  <ds:schemaRefs>
    <ds:schemaRef ds:uri="72cc5877-a4be-48c1-9494-2edf98e1b099"/>
    <ds:schemaRef ds:uri="9dcfe387-f870-4209-9997-87065e336dd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3492990-4ACA-4E26-BEA0-DC4AEADDF8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1170</Words>
  <Application>Microsoft Office PowerPoint</Application>
  <PresentationFormat>Widescreen</PresentationFormat>
  <Paragraphs>95</Paragraphs>
  <Slides>12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Corbel</vt:lpstr>
      <vt:lpstr>Wingdings 2</vt:lpstr>
      <vt:lpstr>Frame</vt:lpstr>
      <vt:lpstr>  Titiksha Ghosh  Zhong Chen Xuejia Li Lystra Injamuri Naveen PJM 5900 – Foundations of Project Management Prof. Cheryl Gross  </vt:lpstr>
      <vt:lpstr>A brief description of the project </vt:lpstr>
      <vt:lpstr>Expected benefits </vt:lpstr>
      <vt:lpstr>Reporting Period  </vt:lpstr>
      <vt:lpstr>Project Summary  </vt:lpstr>
      <vt:lpstr>Schedule  Summary   </vt:lpstr>
      <vt:lpstr>Budget</vt:lpstr>
      <vt:lpstr>Significant Accomplishments </vt:lpstr>
      <vt:lpstr> Issues  &amp;  Resolutions </vt:lpstr>
      <vt:lpstr>Anticipated Risks</vt:lpstr>
      <vt:lpstr>Lesson Learned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Titiksha Ghosh</cp:lastModifiedBy>
  <cp:revision>2</cp:revision>
  <dcterms:created xsi:type="dcterms:W3CDTF">2023-06-15T17:42:53Z</dcterms:created>
  <dcterms:modified xsi:type="dcterms:W3CDTF">2024-06-19T13:47:40Z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0x010100C5FBB3FC661E3B459804C14D6EDC604D</vt:lpwstr>
  </property>
</Properties>
</file>